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C73D16" w14:textId="77777777" w:rsidR="008323FF" w:rsidRDefault="008323FF" w:rsidP="003C4E36">
      <w:pPr>
        <w:pStyle w:val="LongDocTitle"/>
        <w:spacing w:before="960" w:after="960"/>
        <w:rPr>
          <w:rFonts w:ascii="Arial" w:hAnsi="Arial"/>
          <w:i w:val="0"/>
          <w:sz w:val="48"/>
          <w:szCs w:val="48"/>
        </w:rPr>
      </w:pPr>
    </w:p>
    <w:p w14:paraId="747F30EF" w14:textId="77777777" w:rsidR="00433A34" w:rsidRPr="009D3C3B" w:rsidRDefault="00433A34" w:rsidP="003C4E36">
      <w:pPr>
        <w:pStyle w:val="LongDocTitle"/>
        <w:spacing w:before="960" w:after="960"/>
        <w:rPr>
          <w:rFonts w:ascii="Arial" w:hAnsi="Arial"/>
          <w:i w:val="0"/>
          <w:sz w:val="48"/>
          <w:szCs w:val="48"/>
        </w:rPr>
      </w:pPr>
      <w:r w:rsidRPr="009D3C3B">
        <w:rPr>
          <w:rFonts w:ascii="Arial" w:hAnsi="Arial"/>
          <w:i w:val="0"/>
          <w:sz w:val="48"/>
          <w:szCs w:val="48"/>
        </w:rPr>
        <w:t>Form</w:t>
      </w:r>
      <w:r w:rsidR="0024060F" w:rsidRPr="009D3C3B">
        <w:rPr>
          <w:rFonts w:ascii="Arial" w:hAnsi="Arial"/>
          <w:i w:val="0"/>
          <w:sz w:val="48"/>
          <w:szCs w:val="48"/>
        </w:rPr>
        <w:t xml:space="preserve"> of Agreement </w:t>
      </w:r>
      <w:r w:rsidRPr="009D3C3B">
        <w:rPr>
          <w:rFonts w:ascii="Arial" w:hAnsi="Arial"/>
          <w:i w:val="0"/>
          <w:sz w:val="48"/>
          <w:szCs w:val="48"/>
        </w:rPr>
        <w:t xml:space="preserve">for </w:t>
      </w:r>
      <w:r w:rsidR="003C4E36">
        <w:rPr>
          <w:rFonts w:ascii="Arial" w:hAnsi="Arial"/>
          <w:i w:val="0"/>
          <w:sz w:val="48"/>
          <w:szCs w:val="48"/>
        </w:rPr>
        <w:t xml:space="preserve">Engagement of Consultant </w:t>
      </w:r>
    </w:p>
    <w:p w14:paraId="4E8526A7" w14:textId="77777777" w:rsidR="00CB7067" w:rsidRPr="00CB7067" w:rsidRDefault="003C4E36" w:rsidP="00CB7067">
      <w:pPr>
        <w:pStyle w:val="LongDocTableSpacer"/>
        <w:pBdr>
          <w:bottom w:val="single" w:sz="4" w:space="1" w:color="auto"/>
        </w:pBdr>
        <w:rPr>
          <w:rFonts w:ascii="Arial" w:hAnsi="Arial" w:cs="Arial"/>
          <w:sz w:val="19"/>
          <w:szCs w:val="19"/>
        </w:rPr>
      </w:pPr>
      <w:r w:rsidRPr="003C4E36">
        <w:rPr>
          <w:rFonts w:ascii="Arial" w:hAnsi="Arial" w:cs="Arial"/>
          <w:sz w:val="48"/>
          <w:szCs w:val="48"/>
          <w:highlight w:val="yellow"/>
        </w:rPr>
        <w:t>[Insert name of school]</w:t>
      </w:r>
      <w:r w:rsidRPr="003C4E36">
        <w:rPr>
          <w:rFonts w:ascii="Arial" w:hAnsi="Arial" w:cs="Arial"/>
          <w:sz w:val="48"/>
          <w:szCs w:val="48"/>
        </w:rPr>
        <w:br/>
      </w:r>
      <w:r w:rsidRPr="003C4E36">
        <w:rPr>
          <w:rFonts w:ascii="Arial" w:hAnsi="Arial" w:cs="Arial"/>
          <w:sz w:val="48"/>
          <w:szCs w:val="48"/>
          <w:highlight w:val="yellow"/>
        </w:rPr>
        <w:t>[Insert name of project]</w:t>
      </w:r>
      <w:r w:rsidR="00CB7067">
        <w:rPr>
          <w:rFonts w:ascii="Arial" w:hAnsi="Arial" w:cs="Arial"/>
          <w:sz w:val="48"/>
          <w:szCs w:val="48"/>
        </w:rPr>
        <w:br/>
      </w:r>
    </w:p>
    <w:p w14:paraId="6528A8CF" w14:textId="77777777" w:rsidR="003C4E36" w:rsidRPr="00433A34" w:rsidRDefault="003C4E36" w:rsidP="003C4E36">
      <w:pPr>
        <w:pStyle w:val="LongDocTableSpacer"/>
        <w:rPr>
          <w:rFonts w:ascii="Arial" w:hAnsi="Arial" w:cs="Arial"/>
          <w:sz w:val="32"/>
          <w:szCs w:val="32"/>
        </w:rPr>
      </w:pPr>
    </w:p>
    <w:p w14:paraId="63E10CBA" w14:textId="77777777" w:rsidR="003C4E36" w:rsidRPr="003C4E36" w:rsidRDefault="003C4E36" w:rsidP="003C4E36">
      <w:pPr>
        <w:rPr>
          <w:lang w:eastAsia="en-NZ"/>
        </w:rPr>
      </w:pPr>
    </w:p>
    <w:p w14:paraId="4BB21B41" w14:textId="77777777" w:rsidR="003C4E36" w:rsidRDefault="003C4E36" w:rsidP="003C4E36">
      <w:pPr>
        <w:rPr>
          <w:lang w:eastAsia="en-NZ"/>
        </w:rPr>
      </w:pPr>
    </w:p>
    <w:p w14:paraId="0ACC64BC" w14:textId="77777777" w:rsidR="003C4E36" w:rsidRPr="003C4E36" w:rsidRDefault="003C4E36" w:rsidP="003C4E36">
      <w:pPr>
        <w:rPr>
          <w:rFonts w:ascii="Arial" w:hAnsi="Arial" w:cs="Arial"/>
          <w:lang w:eastAsia="en-NZ"/>
        </w:rPr>
      </w:pPr>
    </w:p>
    <w:p w14:paraId="5E4124C9" w14:textId="77777777" w:rsidR="003C4E36" w:rsidRPr="003C4E36" w:rsidRDefault="002A6B15" w:rsidP="003C4E36">
      <w:pPr>
        <w:spacing w:after="290" w:line="290" w:lineRule="atLeast"/>
        <w:ind w:left="907" w:hanging="56"/>
        <w:rPr>
          <w:rFonts w:ascii="Arial" w:hAnsi="Arial" w:cs="Arial"/>
          <w:sz w:val="28"/>
          <w:lang w:eastAsia="en-US"/>
        </w:rPr>
      </w:pPr>
      <w:r w:rsidRPr="002A6B15">
        <w:rPr>
          <w:rFonts w:ascii="Arial" w:hAnsi="Arial" w:cs="Arial"/>
          <w:sz w:val="28"/>
          <w:highlight w:val="yellow"/>
          <w:lang w:eastAsia="en-US"/>
        </w:rPr>
        <w:t>[</w:t>
      </w:r>
      <w:r w:rsidR="00A52D1D">
        <w:rPr>
          <w:rFonts w:ascii="Arial" w:hAnsi="Arial" w:cs="Arial"/>
          <w:sz w:val="28"/>
          <w:highlight w:val="yellow"/>
          <w:lang w:eastAsia="en-US"/>
        </w:rPr>
        <w:t>School name]</w:t>
      </w:r>
      <w:r w:rsidR="00A52D1D" w:rsidRPr="00A52D1D">
        <w:rPr>
          <w:rFonts w:ascii="Arial" w:hAnsi="Arial" w:cs="Arial"/>
          <w:sz w:val="28"/>
          <w:lang w:eastAsia="en-US"/>
        </w:rPr>
        <w:t xml:space="preserve"> Board of Trustees</w:t>
      </w:r>
    </w:p>
    <w:p w14:paraId="042D1E78" w14:textId="77777777" w:rsidR="003C4E36" w:rsidRPr="003C4E36" w:rsidRDefault="003C4E36" w:rsidP="003C4E36">
      <w:pPr>
        <w:spacing w:after="290" w:line="290" w:lineRule="atLeast"/>
        <w:rPr>
          <w:rFonts w:ascii="Arial" w:hAnsi="Arial" w:cs="Arial"/>
          <w:sz w:val="19"/>
          <w:lang w:eastAsia="en-US"/>
        </w:rPr>
      </w:pPr>
    </w:p>
    <w:p w14:paraId="51F6A734" w14:textId="77777777" w:rsidR="003C4E36" w:rsidRPr="003C4E36" w:rsidRDefault="003C4E36" w:rsidP="003C4E36">
      <w:pPr>
        <w:ind w:firstLine="851"/>
        <w:rPr>
          <w:rFonts w:ascii="Arial" w:hAnsi="Arial" w:cs="Arial"/>
          <w:lang w:eastAsia="en-NZ"/>
        </w:rPr>
      </w:pPr>
      <w:r w:rsidRPr="003C4E36">
        <w:rPr>
          <w:rFonts w:ascii="Arial" w:hAnsi="Arial" w:cs="Arial"/>
          <w:sz w:val="28"/>
          <w:highlight w:val="yellow"/>
          <w:lang w:eastAsia="en-US"/>
        </w:rPr>
        <w:t xml:space="preserve">[Insert name of </w:t>
      </w:r>
      <w:proofErr w:type="gramStart"/>
      <w:r w:rsidRPr="003C4E36">
        <w:rPr>
          <w:rFonts w:ascii="Arial" w:hAnsi="Arial" w:cs="Arial"/>
          <w:sz w:val="28"/>
          <w:highlight w:val="yellow"/>
          <w:lang w:eastAsia="en-US"/>
        </w:rPr>
        <w:t>C</w:t>
      </w:r>
      <w:r>
        <w:rPr>
          <w:rFonts w:ascii="Arial" w:hAnsi="Arial" w:cs="Arial"/>
          <w:sz w:val="28"/>
          <w:highlight w:val="yellow"/>
          <w:lang w:eastAsia="en-US"/>
        </w:rPr>
        <w:t>onsultant</w:t>
      </w:r>
      <w:proofErr w:type="gramEnd"/>
      <w:r w:rsidRPr="003C4E36">
        <w:rPr>
          <w:rFonts w:ascii="Arial" w:hAnsi="Arial" w:cs="Arial"/>
          <w:sz w:val="28"/>
          <w:highlight w:val="yellow"/>
          <w:lang w:eastAsia="en-US"/>
        </w:rPr>
        <w:t>]</w:t>
      </w:r>
    </w:p>
    <w:p w14:paraId="7E7945E9" w14:textId="77777777" w:rsidR="00CA71A0" w:rsidRPr="003C4E36" w:rsidRDefault="003C4E36" w:rsidP="003C4E36">
      <w:pPr>
        <w:tabs>
          <w:tab w:val="left" w:pos="1190"/>
        </w:tabs>
        <w:rPr>
          <w:lang w:eastAsia="en-NZ"/>
        </w:rPr>
        <w:sectPr w:rsidR="00CA71A0" w:rsidRPr="003C4E36" w:rsidSect="009B39B6">
          <w:headerReference w:type="even" r:id="rId14"/>
          <w:headerReference w:type="default" r:id="rId15"/>
          <w:footerReference w:type="even" r:id="rId16"/>
          <w:footerReference w:type="default" r:id="rId17"/>
          <w:headerReference w:type="first" r:id="rId18"/>
          <w:footerReference w:type="first" r:id="rId19"/>
          <w:type w:val="oddPage"/>
          <w:pgSz w:w="11907" w:h="16840" w:code="9"/>
          <w:pgMar w:top="1962" w:right="992" w:bottom="1276" w:left="1418" w:header="567" w:footer="870" w:gutter="0"/>
          <w:pgNumType w:chapStyle="1" w:chapSep="enDash"/>
          <w:cols w:space="708"/>
          <w:titlePg/>
          <w:docGrid w:linePitch="360"/>
        </w:sectPr>
      </w:pPr>
      <w:r>
        <w:rPr>
          <w:lang w:eastAsia="en-NZ"/>
        </w:rPr>
        <w:tab/>
      </w:r>
      <w:r>
        <w:rPr>
          <w:lang w:eastAsia="en-NZ"/>
        </w:rPr>
        <w:tab/>
      </w:r>
    </w:p>
    <w:p w14:paraId="0D7BFB8D" w14:textId="77777777" w:rsidR="005941EB" w:rsidRPr="005941EB" w:rsidRDefault="005941EB" w:rsidP="009E60B8">
      <w:pPr>
        <w:pStyle w:val="LongDocBodyText"/>
        <w:spacing w:before="0" w:after="0"/>
        <w:rPr>
          <w:rFonts w:ascii="Arial" w:hAnsi="Arial" w:cs="Arial"/>
          <w:b/>
          <w:sz w:val="32"/>
          <w:szCs w:val="32"/>
        </w:rPr>
      </w:pPr>
      <w:r w:rsidRPr="005941EB">
        <w:rPr>
          <w:rFonts w:ascii="Arial" w:hAnsi="Arial" w:cs="Arial"/>
          <w:b/>
          <w:sz w:val="32"/>
          <w:szCs w:val="32"/>
        </w:rPr>
        <w:lastRenderedPageBreak/>
        <w:t xml:space="preserve">FORM OF AGREEMENT FOR ENGAGEMENT OF CONSULTANT </w:t>
      </w:r>
    </w:p>
    <w:p w14:paraId="686E0618" w14:textId="77777777" w:rsidR="00CA71A0" w:rsidRPr="003C4E36" w:rsidRDefault="00CA71A0" w:rsidP="001E3D07">
      <w:pPr>
        <w:pStyle w:val="LongDocBodyText"/>
        <w:spacing w:before="240" w:after="240"/>
        <w:jc w:val="both"/>
        <w:rPr>
          <w:rFonts w:ascii="Arial" w:hAnsi="Arial" w:cs="Arial"/>
          <w:sz w:val="19"/>
          <w:szCs w:val="19"/>
        </w:rPr>
      </w:pPr>
      <w:r w:rsidRPr="003C4E36">
        <w:rPr>
          <w:rFonts w:ascii="Arial" w:hAnsi="Arial" w:cs="Arial"/>
          <w:sz w:val="19"/>
          <w:szCs w:val="19"/>
        </w:rPr>
        <w:t xml:space="preserve">This </w:t>
      </w:r>
      <w:r w:rsidR="005941EB" w:rsidRPr="003C4E36">
        <w:rPr>
          <w:rFonts w:ascii="Arial" w:hAnsi="Arial" w:cs="Arial"/>
          <w:b/>
          <w:sz w:val="19"/>
          <w:szCs w:val="19"/>
        </w:rPr>
        <w:t>AGREEMENT</w:t>
      </w:r>
      <w:r w:rsidR="005941EB" w:rsidRPr="003C4E36">
        <w:rPr>
          <w:rFonts w:ascii="Arial" w:hAnsi="Arial" w:cs="Arial"/>
          <w:sz w:val="19"/>
          <w:szCs w:val="19"/>
        </w:rPr>
        <w:t xml:space="preserve"> </w:t>
      </w:r>
      <w:r w:rsidRPr="003C4E36">
        <w:rPr>
          <w:rFonts w:ascii="Arial" w:hAnsi="Arial" w:cs="Arial"/>
          <w:sz w:val="19"/>
          <w:szCs w:val="19"/>
        </w:rPr>
        <w:t xml:space="preserve">is made on the </w:t>
      </w:r>
      <w:r w:rsidRPr="003C4E36">
        <w:rPr>
          <w:rStyle w:val="LongDocBodyText-RedChar"/>
          <w:rFonts w:ascii="Arial" w:hAnsi="Arial" w:cs="Arial"/>
          <w:color w:val="auto"/>
          <w:sz w:val="19"/>
          <w:szCs w:val="19"/>
          <w:highlight w:val="yellow"/>
        </w:rPr>
        <w:t>[</w:t>
      </w:r>
      <w:r w:rsidR="00F4329A" w:rsidRPr="003C4E36">
        <w:rPr>
          <w:rStyle w:val="LongDocBodyText-RedChar"/>
          <w:rFonts w:ascii="Arial" w:hAnsi="Arial" w:cs="Arial"/>
          <w:color w:val="auto"/>
          <w:sz w:val="19"/>
          <w:szCs w:val="19"/>
          <w:highlight w:val="yellow"/>
        </w:rPr>
        <w:t xml:space="preserve">   </w:t>
      </w:r>
      <w:proofErr w:type="gramStart"/>
      <w:r w:rsidR="00F4329A" w:rsidRPr="003C4E36">
        <w:rPr>
          <w:rStyle w:val="LongDocBodyText-RedChar"/>
          <w:rFonts w:ascii="Arial" w:hAnsi="Arial" w:cs="Arial"/>
          <w:color w:val="auto"/>
          <w:sz w:val="19"/>
          <w:szCs w:val="19"/>
          <w:highlight w:val="yellow"/>
        </w:rPr>
        <w:t xml:space="preserve">  </w:t>
      </w:r>
      <w:r w:rsidRPr="003C4E36">
        <w:rPr>
          <w:rStyle w:val="LongDocBodyText-RedChar"/>
          <w:rFonts w:ascii="Arial" w:hAnsi="Arial" w:cs="Arial"/>
          <w:color w:val="auto"/>
          <w:sz w:val="19"/>
          <w:szCs w:val="19"/>
          <w:highlight w:val="yellow"/>
        </w:rPr>
        <w:t>]</w:t>
      </w:r>
      <w:proofErr w:type="gramEnd"/>
      <w:r w:rsidRPr="003C4E36">
        <w:rPr>
          <w:rFonts w:ascii="Arial" w:hAnsi="Arial" w:cs="Arial"/>
          <w:sz w:val="19"/>
          <w:szCs w:val="19"/>
        </w:rPr>
        <w:t xml:space="preserve"> day of </w:t>
      </w:r>
      <w:r w:rsidR="001015F9">
        <w:rPr>
          <w:rStyle w:val="LongDocBodyText-RedChar"/>
          <w:rFonts w:ascii="Arial" w:hAnsi="Arial" w:cs="Arial"/>
          <w:color w:val="auto"/>
          <w:sz w:val="19"/>
          <w:szCs w:val="19"/>
          <w:highlight w:val="yellow"/>
        </w:rPr>
        <w:t>[month] [y</w:t>
      </w:r>
      <w:r w:rsidRPr="003C4E36">
        <w:rPr>
          <w:rStyle w:val="LongDocBodyText-RedChar"/>
          <w:rFonts w:ascii="Arial" w:hAnsi="Arial" w:cs="Arial"/>
          <w:color w:val="auto"/>
          <w:sz w:val="19"/>
          <w:szCs w:val="19"/>
          <w:highlight w:val="yellow"/>
        </w:rPr>
        <w:t>ear]</w:t>
      </w:r>
    </w:p>
    <w:p w14:paraId="5FECB78F" w14:textId="77777777" w:rsidR="00CA71A0" w:rsidRPr="003C4E36" w:rsidRDefault="005941EB" w:rsidP="009E60B8">
      <w:pPr>
        <w:pStyle w:val="Heading5"/>
        <w:spacing w:before="0" w:after="0"/>
        <w:jc w:val="both"/>
        <w:rPr>
          <w:rFonts w:ascii="Arial" w:hAnsi="Arial" w:cs="Arial"/>
          <w:sz w:val="19"/>
          <w:szCs w:val="19"/>
        </w:rPr>
      </w:pPr>
      <w:r w:rsidRPr="003C4E36">
        <w:rPr>
          <w:rFonts w:ascii="Arial" w:hAnsi="Arial" w:cs="Arial"/>
          <w:sz w:val="19"/>
          <w:szCs w:val="19"/>
        </w:rPr>
        <w:t>BETWEEN</w:t>
      </w:r>
    </w:p>
    <w:p w14:paraId="174AD7EC" w14:textId="77777777" w:rsidR="005941EB" w:rsidRPr="003C4E36" w:rsidRDefault="00CA71A0" w:rsidP="005941EB">
      <w:pPr>
        <w:pStyle w:val="LongDocNumber"/>
        <w:tabs>
          <w:tab w:val="clear" w:pos="851"/>
          <w:tab w:val="left" w:pos="567"/>
        </w:tabs>
        <w:spacing w:before="120" w:after="120" w:line="240" w:lineRule="atLeast"/>
        <w:ind w:left="567" w:hanging="567"/>
        <w:jc w:val="both"/>
        <w:rPr>
          <w:rFonts w:ascii="Arial" w:hAnsi="Arial" w:cs="Arial"/>
          <w:sz w:val="19"/>
          <w:szCs w:val="19"/>
        </w:rPr>
      </w:pPr>
      <w:r w:rsidRPr="003C4E36">
        <w:rPr>
          <w:rFonts w:ascii="Arial" w:hAnsi="Arial" w:cs="Arial"/>
          <w:sz w:val="19"/>
          <w:szCs w:val="19"/>
        </w:rPr>
        <w:t>1.</w:t>
      </w:r>
      <w:r w:rsidRPr="003C4E36">
        <w:rPr>
          <w:rFonts w:ascii="Arial" w:hAnsi="Arial" w:cs="Arial"/>
          <w:sz w:val="19"/>
          <w:szCs w:val="19"/>
        </w:rPr>
        <w:tab/>
      </w:r>
      <w:r w:rsidR="00A52D1D" w:rsidRPr="00A52D1D">
        <w:rPr>
          <w:rFonts w:ascii="Arial" w:hAnsi="Arial" w:cs="Arial"/>
          <w:b/>
          <w:sz w:val="19"/>
          <w:szCs w:val="19"/>
          <w:highlight w:val="yellow"/>
        </w:rPr>
        <w:t>[School name]</w:t>
      </w:r>
      <w:r w:rsidR="00A52D1D" w:rsidRPr="00A52D1D">
        <w:rPr>
          <w:rFonts w:ascii="Arial" w:hAnsi="Arial" w:cs="Arial"/>
          <w:b/>
          <w:sz w:val="19"/>
          <w:szCs w:val="19"/>
        </w:rPr>
        <w:t xml:space="preserve"> Board of Trustees</w:t>
      </w:r>
      <w:r w:rsidR="00A52D1D">
        <w:rPr>
          <w:rFonts w:ascii="Arial" w:hAnsi="Arial" w:cs="Arial"/>
          <w:sz w:val="19"/>
          <w:szCs w:val="19"/>
        </w:rPr>
        <w:t xml:space="preserve"> </w:t>
      </w:r>
      <w:r w:rsidR="0061074B" w:rsidRPr="003C4E36">
        <w:rPr>
          <w:rFonts w:ascii="Arial" w:hAnsi="Arial" w:cs="Arial"/>
          <w:sz w:val="19"/>
          <w:szCs w:val="19"/>
        </w:rPr>
        <w:t xml:space="preserve">(the </w:t>
      </w:r>
      <w:r w:rsidR="0061074B" w:rsidRPr="003C4E36">
        <w:rPr>
          <w:rFonts w:ascii="Arial" w:hAnsi="Arial" w:cs="Arial"/>
          <w:b/>
          <w:sz w:val="19"/>
          <w:szCs w:val="19"/>
        </w:rPr>
        <w:t>Client</w:t>
      </w:r>
      <w:r w:rsidR="005941EB" w:rsidRPr="003C4E36">
        <w:rPr>
          <w:rFonts w:ascii="Arial" w:hAnsi="Arial" w:cs="Arial"/>
          <w:sz w:val="19"/>
          <w:szCs w:val="19"/>
        </w:rPr>
        <w:t>)</w:t>
      </w:r>
    </w:p>
    <w:p w14:paraId="2D4A2C96" w14:textId="77777777" w:rsidR="0061074B" w:rsidRPr="003C4E36" w:rsidRDefault="005941EB" w:rsidP="005941EB">
      <w:pPr>
        <w:pStyle w:val="LongDocNumber"/>
        <w:tabs>
          <w:tab w:val="clear" w:pos="851"/>
          <w:tab w:val="left" w:pos="567"/>
        </w:tabs>
        <w:spacing w:before="120" w:after="120" w:line="240" w:lineRule="atLeast"/>
        <w:ind w:left="567" w:hanging="567"/>
        <w:jc w:val="both"/>
        <w:rPr>
          <w:rFonts w:ascii="Arial" w:hAnsi="Arial" w:cs="Arial"/>
          <w:b/>
          <w:sz w:val="19"/>
          <w:szCs w:val="19"/>
        </w:rPr>
      </w:pPr>
      <w:r w:rsidRPr="003C4E36">
        <w:rPr>
          <w:rFonts w:ascii="Arial" w:hAnsi="Arial" w:cs="Arial"/>
          <w:sz w:val="19"/>
          <w:szCs w:val="19"/>
        </w:rPr>
        <w:tab/>
      </w:r>
      <w:r w:rsidRPr="003C4E36">
        <w:rPr>
          <w:rFonts w:ascii="Arial" w:hAnsi="Arial" w:cs="Arial"/>
          <w:b/>
          <w:sz w:val="19"/>
          <w:szCs w:val="19"/>
        </w:rPr>
        <w:t>AND</w:t>
      </w:r>
    </w:p>
    <w:p w14:paraId="119D44A5" w14:textId="77777777" w:rsidR="00CA71A0" w:rsidRPr="003C4E36" w:rsidRDefault="00CA71A0" w:rsidP="005941EB">
      <w:pPr>
        <w:pStyle w:val="LongDocNumber"/>
        <w:tabs>
          <w:tab w:val="clear" w:pos="851"/>
          <w:tab w:val="left" w:pos="567"/>
        </w:tabs>
        <w:spacing w:before="120" w:after="120" w:line="240" w:lineRule="atLeast"/>
        <w:ind w:left="567" w:hanging="567"/>
        <w:jc w:val="both"/>
        <w:rPr>
          <w:rFonts w:ascii="Arial" w:hAnsi="Arial" w:cs="Arial"/>
          <w:sz w:val="19"/>
          <w:szCs w:val="19"/>
        </w:rPr>
      </w:pPr>
      <w:r w:rsidRPr="003C4E36">
        <w:rPr>
          <w:rFonts w:ascii="Arial" w:hAnsi="Arial" w:cs="Arial"/>
          <w:sz w:val="19"/>
          <w:szCs w:val="19"/>
        </w:rPr>
        <w:t>2.</w:t>
      </w:r>
      <w:r w:rsidRPr="003C4E36">
        <w:rPr>
          <w:rFonts w:ascii="Arial" w:hAnsi="Arial" w:cs="Arial"/>
          <w:sz w:val="19"/>
          <w:szCs w:val="19"/>
        </w:rPr>
        <w:tab/>
      </w:r>
      <w:r w:rsidR="005941EB" w:rsidRPr="003C4E36">
        <w:rPr>
          <w:rFonts w:ascii="Arial" w:hAnsi="Arial" w:cs="Arial"/>
          <w:sz w:val="19"/>
          <w:szCs w:val="19"/>
          <w:highlight w:val="yellow"/>
        </w:rPr>
        <w:t>[</w:t>
      </w:r>
      <w:r w:rsidR="005941EB" w:rsidRPr="003C4E36">
        <w:rPr>
          <w:rFonts w:ascii="Arial" w:hAnsi="Arial" w:cs="Arial"/>
          <w:b/>
          <w:sz w:val="19"/>
          <w:szCs w:val="19"/>
          <w:highlight w:val="yellow"/>
        </w:rPr>
        <w:t xml:space="preserve">Insert </w:t>
      </w:r>
      <w:r w:rsidR="002635D6">
        <w:rPr>
          <w:rFonts w:ascii="Arial" w:hAnsi="Arial" w:cs="Arial"/>
          <w:b/>
          <w:sz w:val="19"/>
          <w:szCs w:val="19"/>
          <w:highlight w:val="yellow"/>
        </w:rPr>
        <w:t xml:space="preserve">full </w:t>
      </w:r>
      <w:r w:rsidR="005941EB" w:rsidRPr="003C4E36">
        <w:rPr>
          <w:rFonts w:ascii="Arial" w:hAnsi="Arial" w:cs="Arial"/>
          <w:b/>
          <w:sz w:val="19"/>
          <w:szCs w:val="19"/>
          <w:highlight w:val="yellow"/>
        </w:rPr>
        <w:t xml:space="preserve">legal name of </w:t>
      </w:r>
      <w:proofErr w:type="gramStart"/>
      <w:r w:rsidR="005941EB" w:rsidRPr="003C4E36">
        <w:rPr>
          <w:rFonts w:ascii="Arial" w:hAnsi="Arial" w:cs="Arial"/>
          <w:b/>
          <w:sz w:val="19"/>
          <w:szCs w:val="19"/>
          <w:highlight w:val="yellow"/>
        </w:rPr>
        <w:t>Consultant</w:t>
      </w:r>
      <w:proofErr w:type="gramEnd"/>
      <w:r w:rsidR="002635D6">
        <w:rPr>
          <w:rFonts w:ascii="Arial" w:hAnsi="Arial" w:cs="Arial"/>
          <w:b/>
          <w:sz w:val="19"/>
          <w:szCs w:val="19"/>
          <w:highlight w:val="yellow"/>
        </w:rPr>
        <w:t xml:space="preserve"> entity</w:t>
      </w:r>
      <w:r w:rsidR="005941EB" w:rsidRPr="003C4E36">
        <w:rPr>
          <w:rFonts w:ascii="Arial" w:hAnsi="Arial" w:cs="Arial"/>
          <w:sz w:val="19"/>
          <w:szCs w:val="19"/>
          <w:highlight w:val="yellow"/>
        </w:rPr>
        <w:t>]</w:t>
      </w:r>
      <w:r w:rsidR="005941EB" w:rsidRPr="003C4E36">
        <w:rPr>
          <w:rFonts w:ascii="Arial" w:hAnsi="Arial" w:cs="Arial"/>
          <w:sz w:val="19"/>
          <w:szCs w:val="19"/>
        </w:rPr>
        <w:t xml:space="preserve"> (Company Number </w:t>
      </w:r>
      <w:r w:rsidR="005941EB" w:rsidRPr="003C4E36">
        <w:rPr>
          <w:rFonts w:ascii="Arial" w:hAnsi="Arial" w:cs="Arial"/>
          <w:sz w:val="19"/>
          <w:szCs w:val="19"/>
          <w:highlight w:val="yellow"/>
        </w:rPr>
        <w:t>[insert number]</w:t>
      </w:r>
      <w:r w:rsidR="005941EB" w:rsidRPr="003C4E36">
        <w:rPr>
          <w:rFonts w:ascii="Arial" w:hAnsi="Arial" w:cs="Arial"/>
          <w:sz w:val="19"/>
          <w:szCs w:val="19"/>
        </w:rPr>
        <w:t xml:space="preserve">) (the </w:t>
      </w:r>
      <w:r w:rsidR="002E40C6" w:rsidRPr="003C4E36">
        <w:rPr>
          <w:rFonts w:ascii="Arial" w:hAnsi="Arial" w:cs="Arial"/>
          <w:b/>
          <w:sz w:val="19"/>
          <w:szCs w:val="19"/>
        </w:rPr>
        <w:t>Consultant</w:t>
      </w:r>
      <w:r w:rsidR="005941EB" w:rsidRPr="003C4E36">
        <w:rPr>
          <w:rFonts w:ascii="Arial" w:hAnsi="Arial" w:cs="Arial"/>
          <w:sz w:val="19"/>
          <w:szCs w:val="19"/>
        </w:rPr>
        <w:t>)</w:t>
      </w:r>
    </w:p>
    <w:p w14:paraId="595F32B9" w14:textId="77777777" w:rsidR="00CA71A0" w:rsidRPr="003C4E36" w:rsidRDefault="00CA71A0" w:rsidP="001E3D07">
      <w:pPr>
        <w:pStyle w:val="Heading5"/>
        <w:spacing w:before="360" w:after="120" w:line="200" w:lineRule="atLeast"/>
        <w:jc w:val="both"/>
        <w:rPr>
          <w:rFonts w:ascii="Arial" w:hAnsi="Arial" w:cs="Arial"/>
          <w:sz w:val="19"/>
          <w:szCs w:val="19"/>
        </w:rPr>
      </w:pPr>
      <w:r w:rsidRPr="003C4E36">
        <w:rPr>
          <w:rFonts w:ascii="Arial" w:hAnsi="Arial" w:cs="Arial"/>
          <w:sz w:val="19"/>
          <w:szCs w:val="19"/>
        </w:rPr>
        <w:t>B</w:t>
      </w:r>
      <w:r w:rsidR="008D5ACB" w:rsidRPr="003C4E36">
        <w:rPr>
          <w:rFonts w:ascii="Arial" w:hAnsi="Arial" w:cs="Arial"/>
          <w:sz w:val="19"/>
          <w:szCs w:val="19"/>
        </w:rPr>
        <w:t>ACKGROUND</w:t>
      </w:r>
    </w:p>
    <w:p w14:paraId="3429D9AB" w14:textId="77777777" w:rsidR="00CA71A0" w:rsidRPr="003C4E36" w:rsidRDefault="00393944" w:rsidP="00517ABE">
      <w:pPr>
        <w:pStyle w:val="LongDocNumber"/>
        <w:tabs>
          <w:tab w:val="clear" w:pos="851"/>
          <w:tab w:val="left" w:pos="567"/>
        </w:tabs>
        <w:spacing w:before="120" w:after="120" w:line="240" w:lineRule="atLeast"/>
        <w:ind w:left="567" w:hanging="567"/>
        <w:jc w:val="both"/>
        <w:rPr>
          <w:rFonts w:ascii="Arial" w:hAnsi="Arial" w:cs="Arial"/>
          <w:sz w:val="19"/>
          <w:szCs w:val="19"/>
        </w:rPr>
      </w:pPr>
      <w:r w:rsidRPr="003C4E36">
        <w:rPr>
          <w:rFonts w:ascii="Arial" w:hAnsi="Arial" w:cs="Arial"/>
          <w:sz w:val="19"/>
          <w:szCs w:val="19"/>
        </w:rPr>
        <w:t>A</w:t>
      </w:r>
      <w:r w:rsidR="00CA71A0" w:rsidRPr="003C4E36">
        <w:rPr>
          <w:rFonts w:ascii="Arial" w:hAnsi="Arial" w:cs="Arial"/>
          <w:sz w:val="19"/>
          <w:szCs w:val="19"/>
        </w:rPr>
        <w:t>.</w:t>
      </w:r>
      <w:r w:rsidR="00CA71A0" w:rsidRPr="003C4E36">
        <w:rPr>
          <w:rFonts w:ascii="Arial" w:hAnsi="Arial" w:cs="Arial"/>
          <w:sz w:val="19"/>
          <w:szCs w:val="19"/>
        </w:rPr>
        <w:tab/>
      </w:r>
      <w:r w:rsidR="008D5ACB" w:rsidRPr="003C4E36">
        <w:rPr>
          <w:rFonts w:ascii="Arial" w:hAnsi="Arial" w:cs="Arial"/>
          <w:sz w:val="19"/>
          <w:szCs w:val="19"/>
        </w:rPr>
        <w:t xml:space="preserve">The Client is undertaking </w:t>
      </w:r>
      <w:r w:rsidR="008D5ACB" w:rsidRPr="003C4E36">
        <w:rPr>
          <w:rFonts w:ascii="Arial" w:hAnsi="Arial" w:cs="Arial"/>
          <w:sz w:val="19"/>
          <w:szCs w:val="19"/>
          <w:highlight w:val="yellow"/>
        </w:rPr>
        <w:t>[insert brief description of project e.g. ‘The construction of a new school at…]</w:t>
      </w:r>
      <w:r w:rsidR="008D5ACB" w:rsidRPr="003C4E36">
        <w:rPr>
          <w:rFonts w:ascii="Arial" w:hAnsi="Arial" w:cs="Arial"/>
          <w:sz w:val="19"/>
          <w:szCs w:val="19"/>
        </w:rPr>
        <w:t xml:space="preserve"> (the </w:t>
      </w:r>
      <w:r w:rsidR="008D5ACB" w:rsidRPr="003C4E36">
        <w:rPr>
          <w:rFonts w:ascii="Arial" w:hAnsi="Arial" w:cs="Arial"/>
          <w:b/>
          <w:sz w:val="19"/>
          <w:szCs w:val="19"/>
        </w:rPr>
        <w:t>Client’s Project</w:t>
      </w:r>
      <w:r w:rsidR="00C466BD">
        <w:rPr>
          <w:rFonts w:ascii="Arial" w:hAnsi="Arial" w:cs="Arial"/>
          <w:sz w:val="19"/>
          <w:szCs w:val="19"/>
        </w:rPr>
        <w:t xml:space="preserve">).  </w:t>
      </w:r>
    </w:p>
    <w:p w14:paraId="449055A1" w14:textId="77777777" w:rsidR="00CA71A0" w:rsidRPr="003C4E36" w:rsidRDefault="00393944" w:rsidP="00517ABE">
      <w:pPr>
        <w:pStyle w:val="LongDocNumber"/>
        <w:tabs>
          <w:tab w:val="clear" w:pos="851"/>
          <w:tab w:val="left" w:pos="567"/>
        </w:tabs>
        <w:spacing w:before="120" w:after="120" w:line="240" w:lineRule="atLeast"/>
        <w:ind w:left="567" w:hanging="567"/>
        <w:jc w:val="both"/>
        <w:rPr>
          <w:rFonts w:ascii="Arial" w:hAnsi="Arial" w:cs="Arial"/>
          <w:sz w:val="19"/>
          <w:szCs w:val="19"/>
        </w:rPr>
      </w:pPr>
      <w:r w:rsidRPr="003C4E36">
        <w:rPr>
          <w:rFonts w:ascii="Arial" w:hAnsi="Arial" w:cs="Arial"/>
          <w:sz w:val="19"/>
          <w:szCs w:val="19"/>
        </w:rPr>
        <w:t>B</w:t>
      </w:r>
      <w:r w:rsidR="00CA71A0" w:rsidRPr="003C4E36">
        <w:rPr>
          <w:rFonts w:ascii="Arial" w:hAnsi="Arial" w:cs="Arial"/>
          <w:sz w:val="19"/>
          <w:szCs w:val="19"/>
        </w:rPr>
        <w:t>.</w:t>
      </w:r>
      <w:r w:rsidR="00CA71A0" w:rsidRPr="003C4E36">
        <w:rPr>
          <w:rFonts w:ascii="Arial" w:hAnsi="Arial" w:cs="Arial"/>
          <w:sz w:val="19"/>
          <w:szCs w:val="19"/>
        </w:rPr>
        <w:tab/>
        <w:t xml:space="preserve">The Client and the Consultant have agreed that the Consultant will, on the terms and conditions set out in this Agreement, undertake and provide the </w:t>
      </w:r>
      <w:r w:rsidR="00C466BD">
        <w:rPr>
          <w:rFonts w:ascii="Arial" w:hAnsi="Arial" w:cs="Arial"/>
          <w:sz w:val="19"/>
          <w:szCs w:val="19"/>
        </w:rPr>
        <w:t>S</w:t>
      </w:r>
      <w:r w:rsidR="00CA71A0" w:rsidRPr="003C4E36">
        <w:rPr>
          <w:rFonts w:ascii="Arial" w:hAnsi="Arial" w:cs="Arial"/>
          <w:sz w:val="19"/>
          <w:szCs w:val="19"/>
        </w:rPr>
        <w:t>ervices</w:t>
      </w:r>
      <w:r w:rsidR="00C466BD">
        <w:rPr>
          <w:rFonts w:ascii="Arial" w:hAnsi="Arial" w:cs="Arial"/>
          <w:sz w:val="19"/>
          <w:szCs w:val="19"/>
        </w:rPr>
        <w:t xml:space="preserve"> </w:t>
      </w:r>
      <w:r w:rsidR="00CA71A0" w:rsidRPr="003C4E36">
        <w:rPr>
          <w:rFonts w:ascii="Arial" w:hAnsi="Arial" w:cs="Arial"/>
          <w:sz w:val="19"/>
          <w:szCs w:val="19"/>
        </w:rPr>
        <w:t xml:space="preserve">in respect of the </w:t>
      </w:r>
      <w:r w:rsidR="00C466BD">
        <w:rPr>
          <w:rFonts w:ascii="Arial" w:hAnsi="Arial" w:cs="Arial"/>
          <w:sz w:val="19"/>
          <w:szCs w:val="19"/>
        </w:rPr>
        <w:t>Client’s Project</w:t>
      </w:r>
      <w:r w:rsidR="00103348" w:rsidRPr="003C4E36">
        <w:rPr>
          <w:rFonts w:ascii="Arial" w:hAnsi="Arial" w:cs="Arial"/>
          <w:sz w:val="19"/>
          <w:szCs w:val="19"/>
        </w:rPr>
        <w:t>.</w:t>
      </w:r>
    </w:p>
    <w:p w14:paraId="7031D987" w14:textId="77777777" w:rsidR="00CA71A0" w:rsidRPr="003C4E36" w:rsidRDefault="00CA71A0" w:rsidP="00517ABE">
      <w:pPr>
        <w:pStyle w:val="Heading5"/>
        <w:spacing w:before="360" w:after="120" w:line="200" w:lineRule="atLeast"/>
        <w:jc w:val="both"/>
        <w:rPr>
          <w:rFonts w:ascii="Arial" w:hAnsi="Arial" w:cs="Arial"/>
          <w:sz w:val="19"/>
          <w:szCs w:val="19"/>
        </w:rPr>
      </w:pPr>
      <w:r w:rsidRPr="003C4E36">
        <w:rPr>
          <w:rFonts w:ascii="Arial" w:hAnsi="Arial" w:cs="Arial"/>
          <w:sz w:val="19"/>
          <w:szCs w:val="19"/>
        </w:rPr>
        <w:t>THE PARTIES AGREE as follows:</w:t>
      </w:r>
    </w:p>
    <w:p w14:paraId="4372FA4B" w14:textId="77777777" w:rsidR="008D5ACB" w:rsidRPr="003C4E36" w:rsidRDefault="008D5ACB" w:rsidP="00517ABE">
      <w:pPr>
        <w:pStyle w:val="Heading3"/>
        <w:numPr>
          <w:ilvl w:val="0"/>
          <w:numId w:val="17"/>
        </w:numPr>
        <w:tabs>
          <w:tab w:val="num" w:pos="567"/>
        </w:tabs>
        <w:spacing w:before="120" w:after="120" w:line="240" w:lineRule="atLeast"/>
        <w:ind w:left="567" w:hanging="567"/>
        <w:jc w:val="both"/>
        <w:rPr>
          <w:rFonts w:ascii="Arial" w:hAnsi="Arial"/>
          <w:b w:val="0"/>
          <w:kern w:val="32"/>
          <w:sz w:val="19"/>
          <w:szCs w:val="19"/>
        </w:rPr>
      </w:pPr>
      <w:bookmarkStart w:id="0" w:name="_Toc380751665"/>
      <w:r w:rsidRPr="003C4E36">
        <w:rPr>
          <w:rFonts w:ascii="Arial" w:hAnsi="Arial"/>
          <w:kern w:val="32"/>
          <w:sz w:val="19"/>
          <w:szCs w:val="19"/>
        </w:rPr>
        <w:t>T</w:t>
      </w:r>
      <w:r w:rsidR="00562B4C" w:rsidRPr="003C4E36">
        <w:rPr>
          <w:rFonts w:ascii="Arial" w:hAnsi="Arial"/>
          <w:kern w:val="32"/>
          <w:sz w:val="19"/>
          <w:szCs w:val="19"/>
        </w:rPr>
        <w:t>HE</w:t>
      </w:r>
      <w:r w:rsidRPr="003C4E36">
        <w:rPr>
          <w:rFonts w:ascii="Arial" w:hAnsi="Arial"/>
          <w:b w:val="0"/>
          <w:kern w:val="32"/>
          <w:sz w:val="19"/>
          <w:szCs w:val="19"/>
        </w:rPr>
        <w:t xml:space="preserve"> Client engages the </w:t>
      </w:r>
      <w:r w:rsidR="00562B4C" w:rsidRPr="003C4E36">
        <w:rPr>
          <w:rFonts w:ascii="Arial" w:hAnsi="Arial"/>
          <w:b w:val="0"/>
          <w:kern w:val="32"/>
          <w:sz w:val="19"/>
          <w:szCs w:val="19"/>
        </w:rPr>
        <w:t>Consultant</w:t>
      </w:r>
      <w:r w:rsidRPr="003C4E36">
        <w:rPr>
          <w:rFonts w:ascii="Arial" w:hAnsi="Arial"/>
          <w:b w:val="0"/>
          <w:kern w:val="32"/>
          <w:sz w:val="19"/>
          <w:szCs w:val="19"/>
        </w:rPr>
        <w:t xml:space="preserve"> to provide the </w:t>
      </w:r>
      <w:r w:rsidR="00C466BD">
        <w:rPr>
          <w:rFonts w:ascii="Arial" w:hAnsi="Arial"/>
          <w:b w:val="0"/>
          <w:kern w:val="32"/>
          <w:sz w:val="19"/>
          <w:szCs w:val="19"/>
        </w:rPr>
        <w:t>S</w:t>
      </w:r>
      <w:r w:rsidRPr="003C4E36">
        <w:rPr>
          <w:rFonts w:ascii="Arial" w:hAnsi="Arial"/>
          <w:b w:val="0"/>
          <w:kern w:val="32"/>
          <w:sz w:val="19"/>
          <w:szCs w:val="19"/>
        </w:rPr>
        <w:t xml:space="preserve">ervices and agrees to pay the </w:t>
      </w:r>
      <w:r w:rsidR="00562B4C" w:rsidRPr="003C4E36">
        <w:rPr>
          <w:rFonts w:ascii="Arial" w:hAnsi="Arial"/>
          <w:b w:val="0"/>
          <w:kern w:val="32"/>
          <w:sz w:val="19"/>
          <w:szCs w:val="19"/>
        </w:rPr>
        <w:t>Consultant</w:t>
      </w:r>
      <w:r w:rsidRPr="003C4E36">
        <w:rPr>
          <w:rFonts w:ascii="Arial" w:hAnsi="Arial"/>
          <w:b w:val="0"/>
          <w:kern w:val="32"/>
          <w:sz w:val="19"/>
          <w:szCs w:val="19"/>
        </w:rPr>
        <w:t xml:space="preserve"> as described in Appendix B and to undertake it</w:t>
      </w:r>
      <w:r w:rsidR="00562B4C" w:rsidRPr="003C4E36">
        <w:rPr>
          <w:rFonts w:ascii="Arial" w:hAnsi="Arial"/>
          <w:b w:val="0"/>
          <w:kern w:val="32"/>
          <w:sz w:val="19"/>
          <w:szCs w:val="19"/>
        </w:rPr>
        <w:t>s</w:t>
      </w:r>
      <w:r w:rsidRPr="003C4E36">
        <w:rPr>
          <w:rFonts w:ascii="Arial" w:hAnsi="Arial"/>
          <w:b w:val="0"/>
          <w:kern w:val="32"/>
          <w:sz w:val="19"/>
          <w:szCs w:val="19"/>
        </w:rPr>
        <w:t xml:space="preserve"> other </w:t>
      </w:r>
      <w:r w:rsidR="00562B4C" w:rsidRPr="003C4E36">
        <w:rPr>
          <w:rFonts w:ascii="Arial" w:hAnsi="Arial"/>
          <w:b w:val="0"/>
          <w:kern w:val="32"/>
          <w:sz w:val="19"/>
          <w:szCs w:val="19"/>
        </w:rPr>
        <w:t>obligations</w:t>
      </w:r>
      <w:r w:rsidRPr="003C4E36">
        <w:rPr>
          <w:rFonts w:ascii="Arial" w:hAnsi="Arial"/>
          <w:b w:val="0"/>
          <w:kern w:val="32"/>
          <w:sz w:val="19"/>
          <w:szCs w:val="19"/>
        </w:rPr>
        <w:t xml:space="preserve"> </w:t>
      </w:r>
      <w:r w:rsidR="00562B4C" w:rsidRPr="003C4E36">
        <w:rPr>
          <w:rFonts w:ascii="Arial" w:hAnsi="Arial"/>
          <w:b w:val="0"/>
          <w:kern w:val="32"/>
          <w:sz w:val="19"/>
          <w:szCs w:val="19"/>
        </w:rPr>
        <w:t>set out in this Agreement.</w:t>
      </w:r>
    </w:p>
    <w:p w14:paraId="2CF8D89A" w14:textId="77777777" w:rsidR="00562B4C" w:rsidRPr="003C4E36" w:rsidRDefault="00562B4C" w:rsidP="00517ABE">
      <w:pPr>
        <w:pStyle w:val="Heading3"/>
        <w:numPr>
          <w:ilvl w:val="0"/>
          <w:numId w:val="17"/>
        </w:numPr>
        <w:tabs>
          <w:tab w:val="num" w:pos="567"/>
        </w:tabs>
        <w:spacing w:before="120" w:after="120" w:line="240" w:lineRule="atLeast"/>
        <w:ind w:left="567" w:hanging="567"/>
        <w:jc w:val="both"/>
        <w:rPr>
          <w:rFonts w:ascii="Arial" w:hAnsi="Arial"/>
          <w:b w:val="0"/>
          <w:sz w:val="19"/>
          <w:szCs w:val="19"/>
        </w:rPr>
      </w:pPr>
      <w:r w:rsidRPr="003C4E36">
        <w:rPr>
          <w:rFonts w:ascii="Arial" w:hAnsi="Arial"/>
          <w:sz w:val="19"/>
          <w:szCs w:val="19"/>
        </w:rPr>
        <w:t xml:space="preserve">THE </w:t>
      </w:r>
      <w:r w:rsidRPr="003C4E36">
        <w:rPr>
          <w:rFonts w:ascii="Arial" w:hAnsi="Arial"/>
          <w:b w:val="0"/>
          <w:sz w:val="19"/>
          <w:szCs w:val="19"/>
        </w:rPr>
        <w:t>Consultant agrees to perform the Services on the terms of this Agreement.</w:t>
      </w:r>
    </w:p>
    <w:p w14:paraId="619A5F1D" w14:textId="77777777" w:rsidR="00562B4C" w:rsidRPr="003C4E36" w:rsidRDefault="00562B4C" w:rsidP="00517ABE">
      <w:pPr>
        <w:pStyle w:val="Heading3"/>
        <w:numPr>
          <w:ilvl w:val="0"/>
          <w:numId w:val="17"/>
        </w:numPr>
        <w:tabs>
          <w:tab w:val="num" w:pos="567"/>
        </w:tabs>
        <w:spacing w:before="120" w:after="120" w:line="240" w:lineRule="atLeast"/>
        <w:ind w:left="567" w:hanging="567"/>
        <w:jc w:val="both"/>
        <w:rPr>
          <w:rFonts w:ascii="Arial" w:hAnsi="Arial"/>
          <w:b w:val="0"/>
          <w:sz w:val="19"/>
          <w:szCs w:val="19"/>
        </w:rPr>
      </w:pPr>
      <w:r w:rsidRPr="003C4E36">
        <w:rPr>
          <w:rFonts w:ascii="Arial" w:hAnsi="Arial"/>
          <w:sz w:val="19"/>
          <w:szCs w:val="19"/>
        </w:rPr>
        <w:t xml:space="preserve">THE </w:t>
      </w:r>
      <w:r w:rsidRPr="003C4E36">
        <w:rPr>
          <w:rFonts w:ascii="Arial" w:hAnsi="Arial"/>
          <w:b w:val="0"/>
          <w:sz w:val="19"/>
          <w:szCs w:val="19"/>
        </w:rPr>
        <w:t>following documents shall form th</w:t>
      </w:r>
      <w:r w:rsidR="00BE2F79">
        <w:rPr>
          <w:rFonts w:ascii="Arial" w:hAnsi="Arial"/>
          <w:b w:val="0"/>
          <w:sz w:val="19"/>
          <w:szCs w:val="19"/>
        </w:rPr>
        <w:t>is</w:t>
      </w:r>
      <w:r w:rsidRPr="003C4E36">
        <w:rPr>
          <w:rFonts w:ascii="Arial" w:hAnsi="Arial"/>
          <w:b w:val="0"/>
          <w:sz w:val="19"/>
          <w:szCs w:val="19"/>
        </w:rPr>
        <w:t xml:space="preserve"> Agreement</w:t>
      </w:r>
      <w:r w:rsidR="003C4E36" w:rsidRPr="003C4E36">
        <w:rPr>
          <w:rFonts w:ascii="Arial" w:hAnsi="Arial"/>
          <w:b w:val="0"/>
          <w:sz w:val="19"/>
          <w:szCs w:val="19"/>
        </w:rPr>
        <w:t xml:space="preserve"> in order of precedence</w:t>
      </w:r>
      <w:r w:rsidRPr="003C4E36">
        <w:rPr>
          <w:rFonts w:ascii="Arial" w:hAnsi="Arial"/>
          <w:b w:val="0"/>
          <w:sz w:val="19"/>
          <w:szCs w:val="19"/>
        </w:rPr>
        <w:t>. Where any conflict or inconsistency exists between any of the documents listed below</w:t>
      </w:r>
      <w:r w:rsidR="003C4E36" w:rsidRPr="003C4E36">
        <w:rPr>
          <w:rFonts w:ascii="Arial" w:hAnsi="Arial"/>
          <w:b w:val="0"/>
          <w:sz w:val="19"/>
          <w:szCs w:val="19"/>
        </w:rPr>
        <w:t>,</w:t>
      </w:r>
      <w:r w:rsidRPr="003C4E36">
        <w:rPr>
          <w:rFonts w:ascii="Arial" w:hAnsi="Arial"/>
          <w:b w:val="0"/>
          <w:sz w:val="19"/>
          <w:szCs w:val="19"/>
        </w:rPr>
        <w:t xml:space="preserve"> the document that appears first in the order of precedence shall prevail over the provision of any other document or documents appearing lower in </w:t>
      </w:r>
      <w:r w:rsidR="003A3303">
        <w:rPr>
          <w:rFonts w:ascii="Arial" w:hAnsi="Arial"/>
          <w:b w:val="0"/>
          <w:sz w:val="19"/>
          <w:szCs w:val="19"/>
        </w:rPr>
        <w:t>the</w:t>
      </w:r>
      <w:r w:rsidRPr="003C4E36">
        <w:rPr>
          <w:rFonts w:ascii="Arial" w:hAnsi="Arial"/>
          <w:b w:val="0"/>
          <w:sz w:val="19"/>
          <w:szCs w:val="19"/>
        </w:rPr>
        <w:t xml:space="preserve"> </w:t>
      </w:r>
      <w:r w:rsidR="003C4E36" w:rsidRPr="003C4E36">
        <w:rPr>
          <w:rFonts w:ascii="Arial" w:hAnsi="Arial"/>
          <w:b w:val="0"/>
          <w:sz w:val="19"/>
          <w:szCs w:val="19"/>
        </w:rPr>
        <w:t>list</w:t>
      </w:r>
      <w:r w:rsidR="003A3303">
        <w:rPr>
          <w:rFonts w:ascii="Arial" w:hAnsi="Arial"/>
          <w:b w:val="0"/>
          <w:sz w:val="19"/>
          <w:szCs w:val="19"/>
        </w:rPr>
        <w:t>.</w:t>
      </w:r>
    </w:p>
    <w:p w14:paraId="7A3FCD33"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Form of Agreement for Engagement of Consultant</w:t>
      </w:r>
    </w:p>
    <w:p w14:paraId="7CB00C6B"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Special Conditions – Part A (Specific Conditions)</w:t>
      </w:r>
    </w:p>
    <w:p w14:paraId="08D95E7C"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 xml:space="preserve">Special Conditions – Part B (Other </w:t>
      </w:r>
      <w:r w:rsidR="003C4E36">
        <w:rPr>
          <w:rFonts w:ascii="Arial" w:hAnsi="Arial" w:cs="Arial"/>
          <w:color w:val="000000"/>
          <w:sz w:val="19"/>
          <w:szCs w:val="19"/>
          <w:lang w:val="en-NZ"/>
        </w:rPr>
        <w:t>Conditions)</w:t>
      </w:r>
      <w:r w:rsidRPr="003C4E36">
        <w:rPr>
          <w:rFonts w:ascii="Arial" w:hAnsi="Arial" w:cs="Arial"/>
          <w:color w:val="000000"/>
          <w:sz w:val="19"/>
          <w:szCs w:val="19"/>
          <w:lang w:val="en-NZ"/>
        </w:rPr>
        <w:t xml:space="preserve"> </w:t>
      </w:r>
    </w:p>
    <w:p w14:paraId="160A6708" w14:textId="77777777" w:rsidR="00F4329A" w:rsidRPr="003C4E36" w:rsidRDefault="00F4329A" w:rsidP="00517ABE">
      <w:pPr>
        <w:pStyle w:val="LongDocNumber"/>
        <w:numPr>
          <w:ilvl w:val="3"/>
          <w:numId w:val="17"/>
        </w:numPr>
        <w:tabs>
          <w:tab w:val="clear" w:pos="851"/>
        </w:tabs>
        <w:ind w:left="851" w:hanging="284"/>
        <w:jc w:val="both"/>
        <w:rPr>
          <w:rFonts w:ascii="Arial" w:hAnsi="Arial" w:cs="Arial"/>
          <w:color w:val="000000"/>
          <w:sz w:val="19"/>
          <w:szCs w:val="19"/>
          <w:lang w:val="en-NZ"/>
        </w:rPr>
      </w:pPr>
      <w:r w:rsidRPr="003C4E36">
        <w:rPr>
          <w:rFonts w:ascii="Arial" w:hAnsi="Arial" w:cs="Arial"/>
          <w:color w:val="000000"/>
          <w:sz w:val="19"/>
          <w:szCs w:val="19"/>
          <w:lang w:val="en-NZ"/>
        </w:rPr>
        <w:t>General Conditions of Contract for Consultancy Services (Fourth Edition</w:t>
      </w:r>
      <w:r w:rsidR="009E60B8">
        <w:rPr>
          <w:rFonts w:ascii="Arial" w:hAnsi="Arial" w:cs="Arial"/>
          <w:color w:val="000000"/>
          <w:sz w:val="19"/>
          <w:szCs w:val="19"/>
          <w:lang w:val="en-NZ"/>
        </w:rPr>
        <w:t>, December 2017</w:t>
      </w:r>
      <w:r w:rsidRPr="003C4E36">
        <w:rPr>
          <w:rFonts w:ascii="Arial" w:hAnsi="Arial" w:cs="Arial"/>
          <w:color w:val="000000"/>
          <w:sz w:val="19"/>
          <w:szCs w:val="19"/>
          <w:lang w:val="en-NZ"/>
        </w:rPr>
        <w:t>)</w:t>
      </w:r>
    </w:p>
    <w:p w14:paraId="281F6949"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Appendix A:</w:t>
      </w:r>
      <w:r w:rsidRPr="003C4E36">
        <w:rPr>
          <w:rFonts w:ascii="Arial" w:hAnsi="Arial" w:cs="Arial"/>
          <w:color w:val="000000"/>
          <w:sz w:val="19"/>
          <w:szCs w:val="19"/>
          <w:lang w:val="en-NZ"/>
        </w:rPr>
        <w:tab/>
        <w:t>Scope, Purpose, Programme and Completion Date for the Services</w:t>
      </w:r>
    </w:p>
    <w:p w14:paraId="5816E504"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Appendix B:</w:t>
      </w:r>
      <w:r w:rsidRPr="003C4E36">
        <w:rPr>
          <w:rFonts w:ascii="Arial" w:hAnsi="Arial" w:cs="Arial"/>
          <w:color w:val="000000"/>
          <w:sz w:val="19"/>
          <w:szCs w:val="19"/>
          <w:lang w:val="en-NZ"/>
        </w:rPr>
        <w:tab/>
        <w:t>Fees, Expenses and Payment</w:t>
      </w:r>
    </w:p>
    <w:p w14:paraId="015CBFF2"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Appendix C:</w:t>
      </w:r>
      <w:r w:rsidRPr="003C4E36">
        <w:rPr>
          <w:rFonts w:ascii="Arial" w:hAnsi="Arial" w:cs="Arial"/>
          <w:color w:val="000000"/>
          <w:sz w:val="19"/>
          <w:szCs w:val="19"/>
          <w:lang w:val="en-NZ"/>
        </w:rPr>
        <w:tab/>
        <w:t>Client’s Representative</w:t>
      </w:r>
    </w:p>
    <w:p w14:paraId="5E3C5332" w14:textId="77777777" w:rsidR="00F4329A" w:rsidRPr="003C4E36" w:rsidRDefault="00F4329A" w:rsidP="00517ABE">
      <w:pPr>
        <w:pStyle w:val="LongDocNumber"/>
        <w:numPr>
          <w:ilvl w:val="3"/>
          <w:numId w:val="17"/>
        </w:numPr>
        <w:tabs>
          <w:tab w:val="clear" w:pos="851"/>
        </w:tabs>
        <w:ind w:left="2552" w:hanging="1985"/>
        <w:jc w:val="both"/>
        <w:rPr>
          <w:rFonts w:ascii="Arial" w:hAnsi="Arial" w:cs="Arial"/>
          <w:color w:val="000000"/>
          <w:sz w:val="19"/>
          <w:szCs w:val="19"/>
          <w:lang w:val="en-NZ"/>
        </w:rPr>
      </w:pPr>
      <w:r w:rsidRPr="003C4E36">
        <w:rPr>
          <w:rFonts w:ascii="Arial" w:hAnsi="Arial" w:cs="Arial"/>
          <w:color w:val="000000"/>
          <w:sz w:val="19"/>
          <w:szCs w:val="19"/>
          <w:lang w:val="en-NZ"/>
        </w:rPr>
        <w:t>Appendix D:</w:t>
      </w:r>
      <w:r w:rsidRPr="003C4E36">
        <w:rPr>
          <w:rFonts w:ascii="Arial" w:hAnsi="Arial" w:cs="Arial"/>
          <w:color w:val="000000"/>
          <w:sz w:val="19"/>
          <w:szCs w:val="19"/>
          <w:lang w:val="en-NZ"/>
        </w:rPr>
        <w:tab/>
      </w:r>
      <w:r w:rsidR="00FA500A">
        <w:rPr>
          <w:rFonts w:ascii="Arial" w:hAnsi="Arial" w:cs="Arial"/>
          <w:color w:val="000000"/>
          <w:sz w:val="19"/>
          <w:szCs w:val="19"/>
          <w:lang w:val="en-NZ"/>
        </w:rPr>
        <w:t>Consultant’s Representative</w:t>
      </w:r>
      <w:r w:rsidR="002F7377">
        <w:rPr>
          <w:rFonts w:ascii="Arial" w:hAnsi="Arial" w:cs="Arial"/>
          <w:color w:val="000000"/>
          <w:sz w:val="19"/>
          <w:szCs w:val="19"/>
          <w:lang w:val="en-NZ"/>
        </w:rPr>
        <w:t xml:space="preserve"> and </w:t>
      </w:r>
      <w:r w:rsidRPr="003C4E36">
        <w:rPr>
          <w:rFonts w:ascii="Arial" w:hAnsi="Arial" w:cs="Arial"/>
          <w:color w:val="000000"/>
          <w:sz w:val="19"/>
          <w:szCs w:val="19"/>
          <w:lang w:val="en-NZ"/>
        </w:rPr>
        <w:t>Consultant’s Key Personnel</w:t>
      </w:r>
    </w:p>
    <w:p w14:paraId="4B508C6B" w14:textId="77777777" w:rsidR="00F4329A" w:rsidRPr="003C4E36" w:rsidRDefault="00F4329A" w:rsidP="00517ABE">
      <w:pPr>
        <w:pStyle w:val="LongDocNumber"/>
        <w:numPr>
          <w:ilvl w:val="3"/>
          <w:numId w:val="17"/>
        </w:numPr>
        <w:tabs>
          <w:tab w:val="clear" w:pos="851"/>
        </w:tabs>
        <w:ind w:left="927"/>
        <w:jc w:val="both"/>
        <w:rPr>
          <w:rFonts w:ascii="Arial" w:hAnsi="Arial" w:cs="Arial"/>
          <w:color w:val="000000"/>
          <w:sz w:val="19"/>
          <w:szCs w:val="19"/>
          <w:lang w:val="en-NZ"/>
        </w:rPr>
      </w:pPr>
      <w:r w:rsidRPr="003C4E36">
        <w:rPr>
          <w:rFonts w:ascii="Arial" w:hAnsi="Arial" w:cs="Arial"/>
          <w:color w:val="000000"/>
          <w:sz w:val="19"/>
          <w:szCs w:val="19"/>
          <w:lang w:val="en-NZ"/>
        </w:rPr>
        <w:t>Appendix E:</w:t>
      </w:r>
      <w:r w:rsidRPr="003C4E36">
        <w:rPr>
          <w:rFonts w:ascii="Arial" w:hAnsi="Arial" w:cs="Arial"/>
          <w:color w:val="000000"/>
          <w:sz w:val="19"/>
          <w:szCs w:val="19"/>
          <w:lang w:val="en-NZ"/>
        </w:rPr>
        <w:tab/>
        <w:t>Subconsultants and Subconsultants’ Key Personnel</w:t>
      </w:r>
    </w:p>
    <w:p w14:paraId="6C27AF59" w14:textId="77777777" w:rsidR="00F4329A" w:rsidRPr="003C4E36" w:rsidRDefault="00F4329A" w:rsidP="00517ABE">
      <w:pPr>
        <w:pStyle w:val="LongDocNumber"/>
        <w:numPr>
          <w:ilvl w:val="3"/>
          <w:numId w:val="17"/>
        </w:numPr>
        <w:tabs>
          <w:tab w:val="clear" w:pos="851"/>
        </w:tabs>
        <w:ind w:left="2552" w:hanging="1985"/>
        <w:jc w:val="both"/>
        <w:rPr>
          <w:rFonts w:ascii="Arial" w:hAnsi="Arial" w:cs="Arial"/>
          <w:color w:val="000000"/>
          <w:sz w:val="19"/>
          <w:szCs w:val="19"/>
          <w:lang w:val="en-NZ"/>
        </w:rPr>
      </w:pPr>
      <w:r w:rsidRPr="003C4E36">
        <w:rPr>
          <w:rFonts w:ascii="Arial" w:hAnsi="Arial" w:cs="Arial"/>
          <w:color w:val="000000"/>
          <w:sz w:val="19"/>
          <w:szCs w:val="19"/>
          <w:lang w:val="en-NZ"/>
        </w:rPr>
        <w:t>Appendix F:</w:t>
      </w:r>
      <w:r w:rsidRPr="003C4E36">
        <w:rPr>
          <w:rFonts w:ascii="Arial" w:hAnsi="Arial" w:cs="Arial"/>
          <w:color w:val="000000"/>
          <w:sz w:val="19"/>
          <w:szCs w:val="19"/>
          <w:lang w:val="en-NZ"/>
        </w:rPr>
        <w:tab/>
        <w:t xml:space="preserve">Other Consultants, Other Consultants’ Insurances, Personnel, Equipment, Facilities </w:t>
      </w:r>
      <w:proofErr w:type="gramStart"/>
      <w:r w:rsidRPr="003C4E36">
        <w:rPr>
          <w:rFonts w:ascii="Arial" w:hAnsi="Arial" w:cs="Arial"/>
          <w:color w:val="000000"/>
          <w:sz w:val="19"/>
          <w:szCs w:val="19"/>
          <w:lang w:val="en-NZ"/>
        </w:rPr>
        <w:t>and</w:t>
      </w:r>
      <w:r w:rsidR="003C4E36">
        <w:rPr>
          <w:rFonts w:ascii="Arial" w:hAnsi="Arial" w:cs="Arial"/>
          <w:color w:val="000000"/>
          <w:sz w:val="19"/>
          <w:szCs w:val="19"/>
          <w:lang w:val="en-NZ"/>
        </w:rPr>
        <w:t xml:space="preserve">  I</w:t>
      </w:r>
      <w:r w:rsidR="003C4E36" w:rsidRPr="003C4E36">
        <w:rPr>
          <w:rFonts w:ascii="Arial" w:hAnsi="Arial" w:cs="Arial"/>
          <w:color w:val="000000"/>
          <w:sz w:val="19"/>
          <w:szCs w:val="19"/>
          <w:lang w:val="en-NZ"/>
        </w:rPr>
        <w:t>nformation</w:t>
      </w:r>
      <w:proofErr w:type="gramEnd"/>
      <w:r w:rsidRPr="003C4E36">
        <w:rPr>
          <w:rFonts w:ascii="Arial" w:hAnsi="Arial" w:cs="Arial"/>
          <w:color w:val="000000"/>
          <w:sz w:val="19"/>
          <w:szCs w:val="19"/>
          <w:lang w:val="en-NZ"/>
        </w:rPr>
        <w:t xml:space="preserve"> supplied by the Client</w:t>
      </w:r>
    </w:p>
    <w:p w14:paraId="497ED84D" w14:textId="77777777" w:rsidR="008B3FFE" w:rsidRPr="003C4E36" w:rsidRDefault="00F4329A" w:rsidP="00517ABE">
      <w:pPr>
        <w:pStyle w:val="LongDocNumber"/>
        <w:numPr>
          <w:ilvl w:val="3"/>
          <w:numId w:val="17"/>
        </w:numPr>
        <w:tabs>
          <w:tab w:val="clear" w:pos="851"/>
        </w:tabs>
        <w:ind w:left="2552" w:hanging="1985"/>
        <w:jc w:val="both"/>
        <w:rPr>
          <w:rFonts w:ascii="Arial" w:hAnsi="Arial" w:cs="Arial"/>
          <w:color w:val="000000"/>
          <w:sz w:val="19"/>
          <w:szCs w:val="19"/>
          <w:lang w:val="en-NZ"/>
        </w:rPr>
      </w:pPr>
      <w:r w:rsidRPr="003C4E36">
        <w:rPr>
          <w:rFonts w:ascii="Arial" w:hAnsi="Arial" w:cs="Arial"/>
          <w:color w:val="000000"/>
          <w:sz w:val="19"/>
          <w:szCs w:val="19"/>
          <w:lang w:val="en-NZ"/>
        </w:rPr>
        <w:t>Appendix G:</w:t>
      </w:r>
      <w:r w:rsidRPr="003C4E36">
        <w:rPr>
          <w:rFonts w:ascii="Arial" w:hAnsi="Arial" w:cs="Arial"/>
          <w:color w:val="000000"/>
          <w:sz w:val="19"/>
          <w:szCs w:val="19"/>
          <w:lang w:val="en-NZ"/>
        </w:rPr>
        <w:tab/>
        <w:t xml:space="preserve">Client’s </w:t>
      </w:r>
      <w:r w:rsidR="007B528D">
        <w:rPr>
          <w:rFonts w:ascii="Arial" w:hAnsi="Arial" w:cs="Arial"/>
          <w:color w:val="000000"/>
          <w:sz w:val="19"/>
          <w:szCs w:val="19"/>
          <w:lang w:val="en-NZ"/>
        </w:rPr>
        <w:t xml:space="preserve">Risk </w:t>
      </w:r>
      <w:r w:rsidRPr="003C4E36">
        <w:rPr>
          <w:rFonts w:ascii="Arial" w:hAnsi="Arial" w:cs="Arial"/>
          <w:color w:val="000000"/>
          <w:sz w:val="19"/>
          <w:szCs w:val="19"/>
          <w:lang w:val="en-NZ"/>
        </w:rPr>
        <w:t>Identification and Notification</w:t>
      </w:r>
    </w:p>
    <w:p w14:paraId="223CDC43" w14:textId="77777777" w:rsidR="00D04EF5" w:rsidRPr="00C6022E" w:rsidRDefault="008B3FFE" w:rsidP="00517ABE">
      <w:pPr>
        <w:pStyle w:val="LongDocNumber"/>
        <w:numPr>
          <w:ilvl w:val="3"/>
          <w:numId w:val="17"/>
        </w:numPr>
        <w:tabs>
          <w:tab w:val="clear" w:pos="851"/>
        </w:tabs>
        <w:ind w:left="927"/>
        <w:jc w:val="both"/>
        <w:rPr>
          <w:rFonts w:ascii="Arial" w:hAnsi="Arial" w:cs="Arial"/>
          <w:color w:val="000000"/>
          <w:sz w:val="19"/>
          <w:szCs w:val="19"/>
          <w:lang w:val="en-NZ"/>
        </w:rPr>
      </w:pPr>
      <w:r w:rsidRPr="00C6022E">
        <w:rPr>
          <w:rFonts w:ascii="Arial" w:hAnsi="Arial" w:cs="Arial"/>
          <w:color w:val="000000"/>
          <w:sz w:val="19"/>
          <w:szCs w:val="19"/>
          <w:lang w:val="en-NZ"/>
        </w:rPr>
        <w:t>Appendix H:</w:t>
      </w:r>
      <w:r w:rsidRPr="00C6022E">
        <w:rPr>
          <w:rFonts w:ascii="Arial" w:hAnsi="Arial" w:cs="Arial"/>
          <w:color w:val="000000"/>
          <w:sz w:val="19"/>
          <w:szCs w:val="19"/>
          <w:lang w:val="en-NZ"/>
        </w:rPr>
        <w:tab/>
        <w:t>Post</w:t>
      </w:r>
      <w:r w:rsidR="00473D88" w:rsidRPr="00C6022E">
        <w:rPr>
          <w:rFonts w:ascii="Arial" w:hAnsi="Arial" w:cs="Arial"/>
          <w:color w:val="000000"/>
          <w:sz w:val="19"/>
          <w:szCs w:val="19"/>
          <w:lang w:val="en-NZ"/>
        </w:rPr>
        <w:t>-</w:t>
      </w:r>
      <w:r w:rsidRPr="00C6022E">
        <w:rPr>
          <w:rFonts w:ascii="Arial" w:hAnsi="Arial" w:cs="Arial"/>
          <w:color w:val="000000"/>
          <w:sz w:val="19"/>
          <w:szCs w:val="19"/>
          <w:lang w:val="en-NZ"/>
        </w:rPr>
        <w:t>Tender Correspondence and Clarifications</w:t>
      </w:r>
      <w:r w:rsidR="002635D6">
        <w:rPr>
          <w:rFonts w:ascii="Arial" w:hAnsi="Arial" w:cs="Arial"/>
          <w:color w:val="000000"/>
          <w:sz w:val="19"/>
          <w:szCs w:val="19"/>
          <w:lang w:val="en-NZ"/>
        </w:rPr>
        <w:t xml:space="preserve"> (if any)</w:t>
      </w:r>
    </w:p>
    <w:p w14:paraId="13DACB76" w14:textId="77777777" w:rsidR="00D04EF5" w:rsidRPr="00C6022E" w:rsidRDefault="00D04EF5" w:rsidP="00517ABE">
      <w:pPr>
        <w:pStyle w:val="LongDocNumber"/>
        <w:numPr>
          <w:ilvl w:val="3"/>
          <w:numId w:val="17"/>
        </w:numPr>
        <w:tabs>
          <w:tab w:val="clear" w:pos="851"/>
        </w:tabs>
        <w:ind w:left="927"/>
        <w:jc w:val="both"/>
        <w:rPr>
          <w:rFonts w:ascii="Arial" w:hAnsi="Arial" w:cs="Arial"/>
          <w:color w:val="000000"/>
          <w:sz w:val="19"/>
          <w:szCs w:val="19"/>
          <w:lang w:val="en-NZ"/>
        </w:rPr>
      </w:pPr>
      <w:r w:rsidRPr="00C6022E">
        <w:rPr>
          <w:rFonts w:ascii="Arial" w:hAnsi="Arial" w:cs="Arial"/>
          <w:color w:val="000000"/>
          <w:sz w:val="19"/>
          <w:szCs w:val="19"/>
          <w:lang w:val="en-NZ"/>
        </w:rPr>
        <w:t>Appendix I:</w:t>
      </w:r>
      <w:r w:rsidRPr="00C6022E">
        <w:rPr>
          <w:rFonts w:ascii="Arial" w:hAnsi="Arial" w:cs="Arial"/>
          <w:color w:val="000000"/>
          <w:sz w:val="19"/>
          <w:szCs w:val="19"/>
          <w:lang w:val="en-NZ"/>
        </w:rPr>
        <w:tab/>
        <w:t>Client’s Request for Proposals</w:t>
      </w:r>
    </w:p>
    <w:p w14:paraId="4BBC2E88" w14:textId="77777777" w:rsidR="00F4329A" w:rsidRDefault="00D04EF5" w:rsidP="00517ABE">
      <w:pPr>
        <w:pStyle w:val="LongDocNumber"/>
        <w:numPr>
          <w:ilvl w:val="3"/>
          <w:numId w:val="17"/>
        </w:numPr>
        <w:tabs>
          <w:tab w:val="clear" w:pos="851"/>
        </w:tabs>
        <w:ind w:left="927"/>
        <w:rPr>
          <w:rFonts w:ascii="Arial" w:hAnsi="Arial" w:cs="Arial"/>
          <w:color w:val="000000"/>
          <w:sz w:val="18"/>
          <w:szCs w:val="18"/>
          <w:lang w:val="en-NZ"/>
        </w:rPr>
      </w:pPr>
      <w:r w:rsidRPr="00C6022E">
        <w:rPr>
          <w:rFonts w:ascii="Arial" w:hAnsi="Arial" w:cs="Arial"/>
          <w:color w:val="000000"/>
          <w:sz w:val="19"/>
          <w:szCs w:val="19"/>
          <w:lang w:val="en-NZ"/>
        </w:rPr>
        <w:t>Appendix J:</w:t>
      </w:r>
      <w:r w:rsidRPr="00C6022E">
        <w:rPr>
          <w:rFonts w:ascii="Arial" w:hAnsi="Arial" w:cs="Arial"/>
          <w:color w:val="000000"/>
          <w:sz w:val="19"/>
          <w:szCs w:val="19"/>
          <w:lang w:val="en-NZ"/>
        </w:rPr>
        <w:tab/>
        <w:t>Consultant</w:t>
      </w:r>
      <w:r w:rsidR="00473D88" w:rsidRPr="00C6022E">
        <w:rPr>
          <w:rFonts w:ascii="Arial" w:hAnsi="Arial" w:cs="Arial"/>
          <w:color w:val="000000"/>
          <w:sz w:val="19"/>
          <w:szCs w:val="19"/>
          <w:lang w:val="en-NZ"/>
        </w:rPr>
        <w:t>’</w:t>
      </w:r>
      <w:r w:rsidRPr="00C6022E">
        <w:rPr>
          <w:rFonts w:ascii="Arial" w:hAnsi="Arial" w:cs="Arial"/>
          <w:color w:val="000000"/>
          <w:sz w:val="19"/>
          <w:szCs w:val="19"/>
          <w:lang w:val="en-NZ"/>
        </w:rPr>
        <w:t xml:space="preserve">s </w:t>
      </w:r>
      <w:r w:rsidR="00473D88" w:rsidRPr="00C6022E">
        <w:rPr>
          <w:rFonts w:ascii="Arial" w:hAnsi="Arial" w:cs="Arial"/>
          <w:color w:val="000000"/>
          <w:sz w:val="19"/>
          <w:szCs w:val="19"/>
          <w:lang w:val="en-NZ"/>
        </w:rPr>
        <w:t>Proposal</w:t>
      </w:r>
      <w:r>
        <w:rPr>
          <w:rFonts w:ascii="Arial" w:hAnsi="Arial" w:cs="Arial"/>
          <w:color w:val="000000"/>
          <w:sz w:val="18"/>
          <w:szCs w:val="18"/>
          <w:lang w:val="en-NZ"/>
        </w:rPr>
        <w:br/>
      </w:r>
      <w:r w:rsidR="00F4329A" w:rsidRPr="009D3C3B" w:rsidDel="00F4329A">
        <w:rPr>
          <w:rFonts w:ascii="Arial" w:hAnsi="Arial" w:cs="Arial"/>
          <w:color w:val="000000"/>
          <w:sz w:val="18"/>
          <w:szCs w:val="18"/>
          <w:lang w:val="en-NZ"/>
        </w:rPr>
        <w:t xml:space="preserve"> </w:t>
      </w:r>
      <w:bookmarkEnd w:id="0"/>
    </w:p>
    <w:p w14:paraId="0D51E7E2" w14:textId="77777777" w:rsidR="00CB7067" w:rsidRDefault="009E60B8" w:rsidP="00B71FFF">
      <w:pPr>
        <w:pStyle w:val="LongDocNumber"/>
        <w:tabs>
          <w:tab w:val="clear" w:pos="851"/>
        </w:tabs>
        <w:ind w:left="1702" w:right="425" w:hanging="1702"/>
        <w:rPr>
          <w:rFonts w:ascii="Arial" w:hAnsi="Arial" w:cs="Arial"/>
          <w:b/>
          <w:color w:val="000000"/>
          <w:sz w:val="18"/>
          <w:szCs w:val="18"/>
          <w:lang w:val="en-NZ"/>
        </w:rPr>
      </w:pPr>
      <w:r>
        <w:rPr>
          <w:rFonts w:ascii="Arial" w:hAnsi="Arial" w:cs="Arial"/>
          <w:b/>
          <w:color w:val="000000"/>
          <w:sz w:val="18"/>
          <w:szCs w:val="18"/>
          <w:lang w:val="en-NZ"/>
        </w:rPr>
        <w:br w:type="page"/>
      </w:r>
      <w:r w:rsidR="00CB7067" w:rsidRPr="00CB7067">
        <w:rPr>
          <w:rFonts w:ascii="Arial" w:hAnsi="Arial" w:cs="Arial"/>
          <w:b/>
          <w:color w:val="000000"/>
          <w:sz w:val="18"/>
          <w:szCs w:val="18"/>
          <w:lang w:val="en-NZ"/>
        </w:rPr>
        <w:lastRenderedPageBreak/>
        <w:t>EXECUTED AS AN AGREEMENT</w:t>
      </w:r>
    </w:p>
    <w:p w14:paraId="1A397FBA" w14:textId="77777777" w:rsidR="00CB7067" w:rsidRDefault="00CB7067" w:rsidP="00CB7067">
      <w:pPr>
        <w:pStyle w:val="LongDocNumber"/>
        <w:tabs>
          <w:tab w:val="clear" w:pos="851"/>
        </w:tabs>
        <w:ind w:left="1702" w:right="425"/>
        <w:rPr>
          <w:rFonts w:ascii="Arial" w:hAnsi="Arial" w:cs="Arial"/>
          <w:b/>
          <w:color w:val="000000"/>
          <w:sz w:val="18"/>
          <w:szCs w:val="18"/>
          <w:lang w:val="en-NZ"/>
        </w:rPr>
      </w:pPr>
    </w:p>
    <w:p w14:paraId="2AE5C602" w14:textId="77777777" w:rsidR="00CB7067" w:rsidRPr="00CB7067" w:rsidRDefault="00CB7067" w:rsidP="00CB7067">
      <w:pPr>
        <w:pStyle w:val="LongDocNumber"/>
        <w:tabs>
          <w:tab w:val="clear" w:pos="851"/>
        </w:tabs>
        <w:ind w:left="1702" w:right="425"/>
        <w:rPr>
          <w:rFonts w:ascii="Arial" w:hAnsi="Arial" w:cs="Arial"/>
          <w:b/>
          <w:color w:val="000000"/>
          <w:sz w:val="18"/>
          <w:szCs w:val="18"/>
          <w:lang w:val="en-NZ"/>
        </w:rPr>
      </w:pPr>
    </w:p>
    <w:tbl>
      <w:tblPr>
        <w:tblW w:w="0" w:type="auto"/>
        <w:tblInd w:w="108" w:type="dxa"/>
        <w:tblLook w:val="04A0" w:firstRow="1" w:lastRow="0" w:firstColumn="1" w:lastColumn="0" w:noHBand="0" w:noVBand="1"/>
      </w:tblPr>
      <w:tblGrid>
        <w:gridCol w:w="3828"/>
        <w:gridCol w:w="283"/>
        <w:gridCol w:w="3544"/>
      </w:tblGrid>
      <w:tr w:rsidR="002013C7" w:rsidRPr="002013C7" w14:paraId="7D6FF42A" w14:textId="77777777" w:rsidTr="002013C7">
        <w:tc>
          <w:tcPr>
            <w:tcW w:w="3828" w:type="dxa"/>
          </w:tcPr>
          <w:p w14:paraId="4BEA007C" w14:textId="77777777" w:rsidR="00CB7067" w:rsidRPr="005A216D" w:rsidRDefault="003A3303" w:rsidP="00A52D1D">
            <w:pPr>
              <w:pStyle w:val="LongDocNumber"/>
              <w:tabs>
                <w:tab w:val="clear" w:pos="851"/>
              </w:tabs>
              <w:ind w:left="0" w:right="425" w:firstLine="0"/>
              <w:jc w:val="both"/>
              <w:rPr>
                <w:rFonts w:ascii="Arial" w:hAnsi="Arial" w:cs="Arial"/>
                <w:iCs/>
                <w:color w:val="000000"/>
                <w:sz w:val="19"/>
                <w:szCs w:val="19"/>
                <w:lang w:val="en-NZ"/>
              </w:rPr>
            </w:pPr>
            <w:r w:rsidRPr="004C5DF1">
              <w:rPr>
                <w:rFonts w:ascii="Arial" w:hAnsi="Arial" w:cs="Arial"/>
                <w:b/>
                <w:iCs/>
                <w:color w:val="000000"/>
                <w:sz w:val="19"/>
                <w:szCs w:val="19"/>
                <w:lang w:val="en-NZ"/>
              </w:rPr>
              <w:t>SIGNED</w:t>
            </w:r>
            <w:r w:rsidRPr="004C5DF1">
              <w:rPr>
                <w:rFonts w:ascii="Arial" w:hAnsi="Arial" w:cs="Arial"/>
                <w:iCs/>
                <w:color w:val="000000"/>
                <w:sz w:val="19"/>
                <w:szCs w:val="19"/>
                <w:lang w:val="en-NZ"/>
              </w:rPr>
              <w:t xml:space="preserve"> </w:t>
            </w:r>
            <w:r w:rsidR="00CB7067" w:rsidRPr="004C5DF1">
              <w:rPr>
                <w:rFonts w:ascii="Arial" w:hAnsi="Arial" w:cs="Arial"/>
                <w:iCs/>
                <w:color w:val="000000"/>
                <w:sz w:val="19"/>
                <w:szCs w:val="19"/>
                <w:lang w:val="en-NZ"/>
              </w:rPr>
              <w:t xml:space="preserve">for and on behalf of the </w:t>
            </w:r>
            <w:r w:rsidR="00A52D1D" w:rsidRPr="00A52D1D">
              <w:rPr>
                <w:rFonts w:ascii="Arial" w:hAnsi="Arial" w:cs="Arial"/>
                <w:b/>
                <w:iCs/>
                <w:color w:val="000000"/>
                <w:sz w:val="19"/>
                <w:szCs w:val="19"/>
                <w:highlight w:val="yellow"/>
                <w:lang w:val="en-NZ"/>
              </w:rPr>
              <w:t>[School name]</w:t>
            </w:r>
            <w:r w:rsidR="00A52D1D" w:rsidRPr="00A52D1D">
              <w:rPr>
                <w:rFonts w:ascii="Arial" w:hAnsi="Arial" w:cs="Arial"/>
                <w:b/>
                <w:iCs/>
                <w:color w:val="000000"/>
                <w:sz w:val="19"/>
                <w:szCs w:val="19"/>
                <w:lang w:val="en-NZ"/>
              </w:rPr>
              <w:t xml:space="preserve"> Board of Trustees</w:t>
            </w:r>
            <w:r w:rsidR="00A52D1D">
              <w:rPr>
                <w:rFonts w:ascii="Arial" w:hAnsi="Arial" w:cs="Arial"/>
                <w:iCs/>
                <w:color w:val="000000"/>
                <w:sz w:val="19"/>
                <w:szCs w:val="19"/>
                <w:lang w:val="en-NZ"/>
              </w:rPr>
              <w:t xml:space="preserve"> </w:t>
            </w:r>
            <w:r w:rsidR="00C6022E" w:rsidRPr="004C5DF1">
              <w:rPr>
                <w:rFonts w:ascii="Arial" w:hAnsi="Arial" w:cs="Arial"/>
                <w:iCs/>
                <w:color w:val="000000"/>
                <w:sz w:val="19"/>
                <w:szCs w:val="19"/>
                <w:lang w:val="en-NZ"/>
              </w:rPr>
              <w:t>by</w:t>
            </w:r>
            <w:r w:rsidR="00CB7067" w:rsidRPr="004C5DF1">
              <w:rPr>
                <w:rFonts w:ascii="Arial" w:hAnsi="Arial" w:cs="Arial"/>
                <w:iCs/>
                <w:color w:val="000000"/>
                <w:sz w:val="19"/>
                <w:szCs w:val="19"/>
                <w:lang w:val="en-NZ"/>
              </w:rPr>
              <w:t xml:space="preserve"> </w:t>
            </w:r>
            <w:r w:rsidR="00A52D1D">
              <w:rPr>
                <w:rFonts w:ascii="Arial" w:hAnsi="Arial" w:cs="Arial"/>
                <w:iCs/>
                <w:color w:val="000000"/>
                <w:sz w:val="19"/>
                <w:szCs w:val="19"/>
                <w:lang w:val="en-NZ"/>
              </w:rPr>
              <w:t xml:space="preserve">the Board’s </w:t>
            </w:r>
            <w:r w:rsidR="00CB7067" w:rsidRPr="004C5DF1">
              <w:rPr>
                <w:rFonts w:ascii="Arial" w:hAnsi="Arial" w:cs="Arial"/>
                <w:iCs/>
                <w:color w:val="000000"/>
                <w:sz w:val="19"/>
                <w:szCs w:val="19"/>
                <w:lang w:val="en-NZ"/>
              </w:rPr>
              <w:t>duly authorised representative</w:t>
            </w:r>
            <w:r w:rsidR="005A216D">
              <w:rPr>
                <w:rFonts w:ascii="Arial" w:hAnsi="Arial" w:cs="Arial"/>
                <w:iCs/>
                <w:color w:val="000000"/>
                <w:sz w:val="19"/>
                <w:szCs w:val="19"/>
                <w:lang w:val="en-NZ"/>
              </w:rPr>
              <w:t>:</w:t>
            </w:r>
          </w:p>
        </w:tc>
        <w:tc>
          <w:tcPr>
            <w:tcW w:w="283" w:type="dxa"/>
          </w:tcPr>
          <w:p w14:paraId="6B217301"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3544" w:type="dxa"/>
            <w:tcBorders>
              <w:bottom w:val="single" w:sz="4" w:space="0" w:color="auto"/>
            </w:tcBorders>
          </w:tcPr>
          <w:p w14:paraId="7D45E505"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r>
      <w:tr w:rsidR="002013C7" w:rsidRPr="002013C7" w14:paraId="139D4280" w14:textId="77777777" w:rsidTr="002013C7">
        <w:tc>
          <w:tcPr>
            <w:tcW w:w="3828" w:type="dxa"/>
          </w:tcPr>
          <w:p w14:paraId="4AF6D922"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283" w:type="dxa"/>
          </w:tcPr>
          <w:p w14:paraId="7AF4BA26"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3544" w:type="dxa"/>
            <w:tcBorders>
              <w:top w:val="single" w:sz="4" w:space="0" w:color="auto"/>
              <w:bottom w:val="single" w:sz="4" w:space="0" w:color="auto"/>
            </w:tcBorders>
          </w:tcPr>
          <w:p w14:paraId="19964AFA"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r w:rsidRPr="002013C7">
              <w:rPr>
                <w:rFonts w:ascii="Arial" w:hAnsi="Arial" w:cs="Arial"/>
                <w:color w:val="000000"/>
                <w:sz w:val="19"/>
                <w:szCs w:val="19"/>
                <w:lang w:val="en-NZ"/>
              </w:rPr>
              <w:t>Signature of authorised signatory</w:t>
            </w:r>
          </w:p>
          <w:p w14:paraId="35C7265F"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p w14:paraId="3417E447"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r>
      <w:tr w:rsidR="002013C7" w:rsidRPr="002013C7" w14:paraId="69F23191" w14:textId="77777777" w:rsidTr="002013C7">
        <w:tc>
          <w:tcPr>
            <w:tcW w:w="3828" w:type="dxa"/>
          </w:tcPr>
          <w:p w14:paraId="130CDFA6"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283" w:type="dxa"/>
          </w:tcPr>
          <w:p w14:paraId="6FECB127"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3544" w:type="dxa"/>
            <w:tcBorders>
              <w:top w:val="single" w:sz="4" w:space="0" w:color="auto"/>
            </w:tcBorders>
          </w:tcPr>
          <w:p w14:paraId="66551ACE"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r w:rsidRPr="002013C7">
              <w:rPr>
                <w:rFonts w:ascii="Arial" w:hAnsi="Arial" w:cs="Arial"/>
                <w:color w:val="000000"/>
                <w:sz w:val="19"/>
                <w:szCs w:val="19"/>
                <w:lang w:val="en-NZ"/>
              </w:rPr>
              <w:t xml:space="preserve">Name of authorised signatory </w:t>
            </w:r>
          </w:p>
        </w:tc>
      </w:tr>
    </w:tbl>
    <w:p w14:paraId="0B6474A0" w14:textId="77777777" w:rsidR="00CB7067" w:rsidRDefault="00CB7067" w:rsidP="00CB7067">
      <w:pPr>
        <w:pStyle w:val="LongDocNumber"/>
        <w:tabs>
          <w:tab w:val="clear" w:pos="851"/>
        </w:tabs>
        <w:ind w:right="425" w:firstLine="0"/>
        <w:rPr>
          <w:rFonts w:ascii="Arial" w:hAnsi="Arial" w:cs="Arial"/>
          <w:color w:val="000000"/>
          <w:sz w:val="18"/>
          <w:szCs w:val="18"/>
          <w:lang w:val="en-NZ"/>
        </w:rPr>
      </w:pPr>
    </w:p>
    <w:p w14:paraId="27DAD5A6" w14:textId="77777777" w:rsidR="00CB7067" w:rsidRDefault="00CB7067" w:rsidP="00CB7067">
      <w:pPr>
        <w:pStyle w:val="LongDocNumber"/>
        <w:tabs>
          <w:tab w:val="clear" w:pos="851"/>
        </w:tabs>
        <w:ind w:right="425" w:firstLine="0"/>
        <w:rPr>
          <w:rFonts w:ascii="Arial" w:hAnsi="Arial" w:cs="Arial"/>
          <w:color w:val="000000"/>
          <w:sz w:val="18"/>
          <w:szCs w:val="18"/>
          <w:lang w:val="en-NZ"/>
        </w:rPr>
      </w:pPr>
    </w:p>
    <w:p w14:paraId="11430BA3" w14:textId="77777777" w:rsidR="00CB7067" w:rsidRPr="006A2CE0" w:rsidRDefault="00CB7067" w:rsidP="00CB7067">
      <w:pPr>
        <w:pStyle w:val="LongDocNumber"/>
        <w:tabs>
          <w:tab w:val="clear" w:pos="851"/>
        </w:tabs>
        <w:ind w:right="425" w:firstLine="0"/>
        <w:rPr>
          <w:rFonts w:ascii="Arial" w:hAnsi="Arial" w:cs="Arial"/>
          <w:color w:val="000000"/>
          <w:sz w:val="18"/>
          <w:szCs w:val="18"/>
          <w:lang w:val="en-NZ"/>
        </w:rPr>
      </w:pPr>
    </w:p>
    <w:tbl>
      <w:tblPr>
        <w:tblW w:w="0" w:type="auto"/>
        <w:tblInd w:w="108" w:type="dxa"/>
        <w:tblLook w:val="04A0" w:firstRow="1" w:lastRow="0" w:firstColumn="1" w:lastColumn="0" w:noHBand="0" w:noVBand="1"/>
      </w:tblPr>
      <w:tblGrid>
        <w:gridCol w:w="3828"/>
        <w:gridCol w:w="283"/>
        <w:gridCol w:w="3544"/>
      </w:tblGrid>
      <w:tr w:rsidR="002013C7" w:rsidRPr="002013C7" w14:paraId="4B1B3586" w14:textId="77777777" w:rsidTr="002013C7">
        <w:tc>
          <w:tcPr>
            <w:tcW w:w="3828" w:type="dxa"/>
          </w:tcPr>
          <w:p w14:paraId="542226E2" w14:textId="77777777" w:rsidR="00CB7067" w:rsidRPr="002013C7" w:rsidRDefault="003A3303" w:rsidP="002013C7">
            <w:pPr>
              <w:pStyle w:val="LongDocNumber"/>
              <w:tabs>
                <w:tab w:val="clear" w:pos="851"/>
              </w:tabs>
              <w:ind w:left="0" w:right="425" w:firstLine="0"/>
              <w:jc w:val="both"/>
              <w:rPr>
                <w:rFonts w:ascii="Arial" w:hAnsi="Arial" w:cs="Arial"/>
                <w:color w:val="000000"/>
                <w:sz w:val="19"/>
                <w:szCs w:val="19"/>
                <w:lang w:val="en-NZ"/>
              </w:rPr>
            </w:pPr>
            <w:r w:rsidRPr="002013C7">
              <w:rPr>
                <w:rFonts w:ascii="Arial" w:hAnsi="Arial" w:cs="Arial"/>
                <w:b/>
                <w:iCs/>
                <w:color w:val="000000"/>
                <w:sz w:val="19"/>
                <w:szCs w:val="19"/>
                <w:lang w:val="en-NZ"/>
              </w:rPr>
              <w:t>SIGNED</w:t>
            </w:r>
            <w:r w:rsidR="00CB7067" w:rsidRPr="002013C7">
              <w:rPr>
                <w:rFonts w:ascii="Arial" w:hAnsi="Arial" w:cs="Arial"/>
                <w:iCs/>
                <w:color w:val="000000"/>
                <w:sz w:val="19"/>
                <w:szCs w:val="19"/>
                <w:lang w:val="en-NZ"/>
              </w:rPr>
              <w:t xml:space="preserve"> for and on behalf of </w:t>
            </w:r>
            <w:r w:rsidR="00CB7067" w:rsidRPr="002013C7">
              <w:rPr>
                <w:rFonts w:ascii="Arial" w:hAnsi="Arial" w:cs="Arial"/>
                <w:iCs/>
                <w:color w:val="000000"/>
                <w:sz w:val="19"/>
                <w:szCs w:val="19"/>
                <w:highlight w:val="yellow"/>
                <w:lang w:val="en-NZ"/>
              </w:rPr>
              <w:t>[</w:t>
            </w:r>
            <w:r w:rsidR="00CB7067" w:rsidRPr="002013C7">
              <w:rPr>
                <w:rFonts w:ascii="Arial" w:hAnsi="Arial" w:cs="Arial"/>
                <w:b/>
                <w:iCs/>
                <w:color w:val="000000"/>
                <w:sz w:val="19"/>
                <w:szCs w:val="19"/>
                <w:highlight w:val="yellow"/>
                <w:lang w:val="en-NZ"/>
              </w:rPr>
              <w:t xml:space="preserve">insert </w:t>
            </w:r>
            <w:r w:rsidR="002635D6">
              <w:rPr>
                <w:rFonts w:ascii="Arial" w:hAnsi="Arial" w:cs="Arial"/>
                <w:b/>
                <w:iCs/>
                <w:color w:val="000000"/>
                <w:sz w:val="19"/>
                <w:szCs w:val="19"/>
                <w:highlight w:val="yellow"/>
                <w:lang w:val="en-NZ"/>
              </w:rPr>
              <w:t xml:space="preserve">full </w:t>
            </w:r>
            <w:r w:rsidR="00CB7067" w:rsidRPr="002013C7">
              <w:rPr>
                <w:rFonts w:ascii="Arial" w:hAnsi="Arial" w:cs="Arial"/>
                <w:b/>
                <w:iCs/>
                <w:color w:val="000000"/>
                <w:sz w:val="19"/>
                <w:szCs w:val="19"/>
                <w:highlight w:val="yellow"/>
                <w:lang w:val="en-NZ"/>
              </w:rPr>
              <w:t xml:space="preserve">legal name of </w:t>
            </w:r>
            <w:proofErr w:type="gramStart"/>
            <w:r w:rsidR="00CB7067" w:rsidRPr="002013C7">
              <w:rPr>
                <w:rFonts w:ascii="Arial" w:hAnsi="Arial" w:cs="Arial"/>
                <w:b/>
                <w:iCs/>
                <w:color w:val="000000"/>
                <w:sz w:val="19"/>
                <w:szCs w:val="19"/>
                <w:highlight w:val="yellow"/>
                <w:lang w:val="en-NZ"/>
              </w:rPr>
              <w:t>Consultant</w:t>
            </w:r>
            <w:proofErr w:type="gramEnd"/>
            <w:r w:rsidR="002635D6">
              <w:rPr>
                <w:rFonts w:ascii="Arial" w:hAnsi="Arial" w:cs="Arial"/>
                <w:b/>
                <w:iCs/>
                <w:color w:val="000000"/>
                <w:sz w:val="19"/>
                <w:szCs w:val="19"/>
                <w:highlight w:val="yellow"/>
                <w:lang w:val="en-NZ"/>
              </w:rPr>
              <w:t xml:space="preserve"> entity</w:t>
            </w:r>
            <w:r w:rsidR="00CB7067" w:rsidRPr="002013C7">
              <w:rPr>
                <w:rFonts w:ascii="Arial" w:hAnsi="Arial" w:cs="Arial"/>
                <w:iCs/>
                <w:color w:val="000000"/>
                <w:sz w:val="19"/>
                <w:szCs w:val="19"/>
                <w:highlight w:val="yellow"/>
                <w:lang w:val="en-NZ"/>
              </w:rPr>
              <w:t>]</w:t>
            </w:r>
            <w:r w:rsidR="00CB7067" w:rsidRPr="002013C7">
              <w:rPr>
                <w:rFonts w:ascii="Arial" w:hAnsi="Arial" w:cs="Arial"/>
                <w:iCs/>
                <w:color w:val="000000"/>
                <w:sz w:val="19"/>
                <w:szCs w:val="19"/>
                <w:lang w:val="en-NZ"/>
              </w:rPr>
              <w:t xml:space="preserve"> by it</w:t>
            </w:r>
            <w:r w:rsidR="00C6022E">
              <w:rPr>
                <w:rFonts w:ascii="Arial" w:hAnsi="Arial" w:cs="Arial"/>
                <w:iCs/>
                <w:color w:val="000000"/>
                <w:sz w:val="19"/>
                <w:szCs w:val="19"/>
                <w:lang w:val="en-NZ"/>
              </w:rPr>
              <w:t>s</w:t>
            </w:r>
            <w:r w:rsidR="00CB7067" w:rsidRPr="002013C7">
              <w:rPr>
                <w:rFonts w:ascii="Arial" w:hAnsi="Arial" w:cs="Arial"/>
                <w:iCs/>
                <w:color w:val="000000"/>
                <w:sz w:val="19"/>
                <w:szCs w:val="19"/>
                <w:lang w:val="en-NZ"/>
              </w:rPr>
              <w:t xml:space="preserve"> duly authorised representative:</w:t>
            </w:r>
          </w:p>
        </w:tc>
        <w:tc>
          <w:tcPr>
            <w:tcW w:w="283" w:type="dxa"/>
          </w:tcPr>
          <w:p w14:paraId="3D3A8E8F"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3544" w:type="dxa"/>
            <w:tcBorders>
              <w:bottom w:val="single" w:sz="4" w:space="0" w:color="auto"/>
            </w:tcBorders>
          </w:tcPr>
          <w:p w14:paraId="0A7BD15B"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r>
      <w:tr w:rsidR="002013C7" w:rsidRPr="002013C7" w14:paraId="773F9E09" w14:textId="77777777" w:rsidTr="002013C7">
        <w:tc>
          <w:tcPr>
            <w:tcW w:w="3828" w:type="dxa"/>
          </w:tcPr>
          <w:p w14:paraId="6DE1289F"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283" w:type="dxa"/>
          </w:tcPr>
          <w:p w14:paraId="71E05EE2"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3544" w:type="dxa"/>
            <w:tcBorders>
              <w:top w:val="single" w:sz="4" w:space="0" w:color="auto"/>
              <w:bottom w:val="single" w:sz="4" w:space="0" w:color="auto"/>
            </w:tcBorders>
          </w:tcPr>
          <w:p w14:paraId="47A4FF82"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r w:rsidRPr="002013C7">
              <w:rPr>
                <w:rFonts w:ascii="Arial" w:hAnsi="Arial" w:cs="Arial"/>
                <w:color w:val="000000"/>
                <w:sz w:val="19"/>
                <w:szCs w:val="19"/>
                <w:lang w:val="en-NZ"/>
              </w:rPr>
              <w:t>Signature of authorised signatory</w:t>
            </w:r>
          </w:p>
          <w:p w14:paraId="1FEAFE5D"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p w14:paraId="152CEAFD"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r>
      <w:tr w:rsidR="002013C7" w:rsidRPr="002013C7" w14:paraId="02F71EE2" w14:textId="77777777" w:rsidTr="002013C7">
        <w:tc>
          <w:tcPr>
            <w:tcW w:w="3828" w:type="dxa"/>
          </w:tcPr>
          <w:p w14:paraId="5E9EACF7"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283" w:type="dxa"/>
          </w:tcPr>
          <w:p w14:paraId="085E5693"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p>
        </w:tc>
        <w:tc>
          <w:tcPr>
            <w:tcW w:w="3544" w:type="dxa"/>
            <w:tcBorders>
              <w:top w:val="single" w:sz="4" w:space="0" w:color="auto"/>
            </w:tcBorders>
          </w:tcPr>
          <w:p w14:paraId="262C0CE3" w14:textId="77777777" w:rsidR="00CB7067" w:rsidRPr="002013C7" w:rsidRDefault="00CB7067" w:rsidP="002013C7">
            <w:pPr>
              <w:pStyle w:val="LongDocNumber"/>
              <w:tabs>
                <w:tab w:val="clear" w:pos="851"/>
              </w:tabs>
              <w:ind w:left="0" w:right="425" w:firstLine="0"/>
              <w:rPr>
                <w:rFonts w:ascii="Arial" w:hAnsi="Arial" w:cs="Arial"/>
                <w:color w:val="000000"/>
                <w:sz w:val="19"/>
                <w:szCs w:val="19"/>
                <w:lang w:val="en-NZ"/>
              </w:rPr>
            </w:pPr>
            <w:r w:rsidRPr="002013C7">
              <w:rPr>
                <w:rFonts w:ascii="Arial" w:hAnsi="Arial" w:cs="Arial"/>
                <w:color w:val="000000"/>
                <w:sz w:val="19"/>
                <w:szCs w:val="19"/>
                <w:lang w:val="en-NZ"/>
              </w:rPr>
              <w:t xml:space="preserve">Name of authorised signatory </w:t>
            </w:r>
          </w:p>
        </w:tc>
      </w:tr>
    </w:tbl>
    <w:p w14:paraId="5D688357" w14:textId="77777777" w:rsidR="00875D69" w:rsidRPr="001B09E4" w:rsidRDefault="006A2CE0" w:rsidP="003A3303">
      <w:pPr>
        <w:pStyle w:val="Heading5"/>
        <w:tabs>
          <w:tab w:val="left" w:pos="1233"/>
        </w:tabs>
        <w:spacing w:before="120" w:after="60"/>
        <w:rPr>
          <w:rFonts w:ascii="Arial" w:hAnsi="Arial" w:cs="Arial"/>
          <w:sz w:val="32"/>
          <w:szCs w:val="32"/>
        </w:rPr>
      </w:pPr>
      <w:r>
        <w:rPr>
          <w:sz w:val="18"/>
          <w:szCs w:val="18"/>
        </w:rPr>
        <w:br w:type="page"/>
      </w:r>
      <w:r w:rsidR="00875D69" w:rsidRPr="001B09E4">
        <w:rPr>
          <w:rFonts w:ascii="Arial" w:hAnsi="Arial" w:cs="Arial"/>
          <w:sz w:val="32"/>
          <w:szCs w:val="32"/>
        </w:rPr>
        <w:lastRenderedPageBreak/>
        <w:t xml:space="preserve">SPECIAL CONDITIONS – PART A </w:t>
      </w:r>
    </w:p>
    <w:p w14:paraId="0D838624" w14:textId="77777777" w:rsidR="00875D69" w:rsidRPr="001B09E4" w:rsidRDefault="00875D69" w:rsidP="00875D69">
      <w:pPr>
        <w:pStyle w:val="Default"/>
        <w:jc w:val="both"/>
        <w:rPr>
          <w:b/>
          <w:sz w:val="32"/>
          <w:szCs w:val="32"/>
        </w:rPr>
      </w:pPr>
      <w:r w:rsidRPr="001B09E4">
        <w:rPr>
          <w:b/>
          <w:sz w:val="32"/>
          <w:szCs w:val="32"/>
        </w:rPr>
        <w:t xml:space="preserve">Specific Conditions </w:t>
      </w:r>
      <w:r w:rsidR="003A3303" w:rsidRPr="001B09E4">
        <w:rPr>
          <w:b/>
          <w:sz w:val="32"/>
          <w:szCs w:val="32"/>
        </w:rPr>
        <w:t xml:space="preserve">of Contract </w:t>
      </w:r>
      <w:r w:rsidR="00DC5D26">
        <w:rPr>
          <w:b/>
          <w:sz w:val="32"/>
          <w:szCs w:val="32"/>
        </w:rPr>
        <w:t>Continued</w:t>
      </w:r>
    </w:p>
    <w:p w14:paraId="09BDBBEB" w14:textId="77777777" w:rsidR="006775EC" w:rsidRPr="00461E98" w:rsidRDefault="006775EC" w:rsidP="00377DA2">
      <w:pPr>
        <w:pStyle w:val="Default"/>
        <w:spacing w:before="240" w:after="120"/>
        <w:jc w:val="both"/>
        <w:rPr>
          <w:b/>
          <w:bCs/>
          <w:sz w:val="19"/>
          <w:szCs w:val="19"/>
        </w:rPr>
      </w:pPr>
      <w:r w:rsidRPr="00461E98">
        <w:rPr>
          <w:b/>
          <w:bCs/>
          <w:sz w:val="19"/>
          <w:szCs w:val="19"/>
        </w:rPr>
        <w:t>12.8</w:t>
      </w:r>
      <w:r w:rsidRPr="00461E98">
        <w:rPr>
          <w:b/>
          <w:bCs/>
          <w:sz w:val="19"/>
          <w:szCs w:val="19"/>
        </w:rPr>
        <w:tab/>
        <w:t>Notices</w:t>
      </w:r>
    </w:p>
    <w:p w14:paraId="4EDED99F" w14:textId="77777777" w:rsidR="006775EC" w:rsidRPr="00461E98" w:rsidRDefault="006775EC" w:rsidP="006775EC">
      <w:pPr>
        <w:pStyle w:val="Default"/>
        <w:jc w:val="both"/>
        <w:rPr>
          <w:b/>
          <w:bCs/>
          <w:sz w:val="19"/>
          <w:szCs w:val="19"/>
        </w:rPr>
      </w:pPr>
    </w:p>
    <w:tbl>
      <w:tblPr>
        <w:tblW w:w="8505" w:type="dxa"/>
        <w:tblInd w:w="842" w:type="dxa"/>
        <w:tblLook w:val="04A0" w:firstRow="1" w:lastRow="0" w:firstColumn="1" w:lastColumn="0" w:noHBand="0" w:noVBand="1"/>
      </w:tblPr>
      <w:tblGrid>
        <w:gridCol w:w="2409"/>
        <w:gridCol w:w="6096"/>
      </w:tblGrid>
      <w:tr w:rsidR="002013C7" w:rsidRPr="00461E98" w14:paraId="2AAF143B" w14:textId="77777777" w:rsidTr="002013C7">
        <w:trPr>
          <w:trHeight w:val="397"/>
        </w:trPr>
        <w:tc>
          <w:tcPr>
            <w:tcW w:w="2409" w:type="dxa"/>
          </w:tcPr>
          <w:p w14:paraId="564F8BE4" w14:textId="77777777" w:rsidR="006775EC" w:rsidRPr="00461E98" w:rsidRDefault="006775EC" w:rsidP="002013C7">
            <w:pPr>
              <w:pStyle w:val="Default"/>
              <w:jc w:val="both"/>
              <w:rPr>
                <w:b/>
                <w:bCs/>
                <w:sz w:val="19"/>
                <w:szCs w:val="19"/>
              </w:rPr>
            </w:pPr>
            <w:r w:rsidRPr="00461E98">
              <w:rPr>
                <w:b/>
                <w:bCs/>
                <w:sz w:val="19"/>
                <w:szCs w:val="19"/>
              </w:rPr>
              <w:t>Client</w:t>
            </w:r>
          </w:p>
        </w:tc>
        <w:tc>
          <w:tcPr>
            <w:tcW w:w="6096" w:type="dxa"/>
          </w:tcPr>
          <w:p w14:paraId="44B68F95" w14:textId="77777777" w:rsidR="006775EC" w:rsidRPr="00461E98" w:rsidRDefault="006775EC" w:rsidP="002013C7">
            <w:pPr>
              <w:pStyle w:val="Default"/>
              <w:jc w:val="both"/>
              <w:rPr>
                <w:b/>
                <w:bCs/>
                <w:sz w:val="19"/>
                <w:szCs w:val="19"/>
              </w:rPr>
            </w:pPr>
          </w:p>
        </w:tc>
      </w:tr>
      <w:tr w:rsidR="002013C7" w:rsidRPr="00461E98" w14:paraId="19155DFA" w14:textId="77777777" w:rsidTr="002013C7">
        <w:trPr>
          <w:trHeight w:val="397"/>
        </w:trPr>
        <w:tc>
          <w:tcPr>
            <w:tcW w:w="2409" w:type="dxa"/>
          </w:tcPr>
          <w:p w14:paraId="19A7F1C1" w14:textId="77777777" w:rsidR="006775EC" w:rsidRPr="00461E98" w:rsidRDefault="006775EC" w:rsidP="002013C7">
            <w:pPr>
              <w:pStyle w:val="Default"/>
              <w:jc w:val="both"/>
              <w:rPr>
                <w:bCs/>
                <w:sz w:val="19"/>
                <w:szCs w:val="19"/>
              </w:rPr>
            </w:pPr>
            <w:r w:rsidRPr="00461E98">
              <w:rPr>
                <w:bCs/>
                <w:sz w:val="19"/>
                <w:szCs w:val="19"/>
              </w:rPr>
              <w:t>Street Address:</w:t>
            </w:r>
          </w:p>
        </w:tc>
        <w:tc>
          <w:tcPr>
            <w:tcW w:w="6096" w:type="dxa"/>
          </w:tcPr>
          <w:p w14:paraId="5AF2362E" w14:textId="77777777" w:rsidR="006775EC" w:rsidRPr="00461E98" w:rsidRDefault="006775EC" w:rsidP="002013C7">
            <w:pPr>
              <w:pStyle w:val="Default"/>
              <w:jc w:val="both"/>
              <w:rPr>
                <w:bCs/>
                <w:sz w:val="19"/>
                <w:szCs w:val="19"/>
                <w:highlight w:val="yellow"/>
              </w:rPr>
            </w:pPr>
            <w:r w:rsidRPr="00461E98">
              <w:rPr>
                <w:bCs/>
                <w:sz w:val="19"/>
                <w:szCs w:val="19"/>
                <w:highlight w:val="yellow"/>
              </w:rPr>
              <w:t>[Insert]</w:t>
            </w:r>
          </w:p>
        </w:tc>
      </w:tr>
      <w:tr w:rsidR="002013C7" w:rsidRPr="00461E98" w14:paraId="26C72635" w14:textId="77777777" w:rsidTr="002013C7">
        <w:trPr>
          <w:trHeight w:val="397"/>
        </w:trPr>
        <w:tc>
          <w:tcPr>
            <w:tcW w:w="2409" w:type="dxa"/>
          </w:tcPr>
          <w:p w14:paraId="63C2FC6F" w14:textId="77777777" w:rsidR="006775EC" w:rsidRPr="00461E98" w:rsidRDefault="006775EC" w:rsidP="002013C7">
            <w:pPr>
              <w:pStyle w:val="Default"/>
              <w:jc w:val="both"/>
              <w:rPr>
                <w:bCs/>
                <w:sz w:val="19"/>
                <w:szCs w:val="19"/>
              </w:rPr>
            </w:pPr>
            <w:r w:rsidRPr="00461E98">
              <w:rPr>
                <w:bCs/>
                <w:sz w:val="19"/>
                <w:szCs w:val="19"/>
              </w:rPr>
              <w:t>Postal Address:</w:t>
            </w:r>
          </w:p>
        </w:tc>
        <w:tc>
          <w:tcPr>
            <w:tcW w:w="6096" w:type="dxa"/>
          </w:tcPr>
          <w:p w14:paraId="4A5B2C81" w14:textId="77777777" w:rsidR="006775EC" w:rsidRPr="00461E98" w:rsidRDefault="006775EC" w:rsidP="006775EC">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0DE6E4F4" w14:textId="77777777" w:rsidTr="002013C7">
        <w:trPr>
          <w:trHeight w:val="397"/>
        </w:trPr>
        <w:tc>
          <w:tcPr>
            <w:tcW w:w="2409" w:type="dxa"/>
          </w:tcPr>
          <w:p w14:paraId="411194D3" w14:textId="77777777" w:rsidR="006775EC" w:rsidRPr="00461E98" w:rsidRDefault="006775EC" w:rsidP="002013C7">
            <w:pPr>
              <w:pStyle w:val="Default"/>
              <w:jc w:val="both"/>
              <w:rPr>
                <w:bCs/>
                <w:sz w:val="19"/>
                <w:szCs w:val="19"/>
              </w:rPr>
            </w:pPr>
            <w:r w:rsidRPr="00461E98">
              <w:rPr>
                <w:bCs/>
                <w:sz w:val="19"/>
                <w:szCs w:val="19"/>
              </w:rPr>
              <w:t>Client contact:</w:t>
            </w:r>
          </w:p>
        </w:tc>
        <w:tc>
          <w:tcPr>
            <w:tcW w:w="6096" w:type="dxa"/>
          </w:tcPr>
          <w:p w14:paraId="5A8726C3" w14:textId="77777777" w:rsidR="006775EC" w:rsidRPr="00461E98" w:rsidRDefault="006775EC" w:rsidP="006775EC">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0E9F6AB6" w14:textId="77777777" w:rsidTr="002013C7">
        <w:trPr>
          <w:trHeight w:val="397"/>
        </w:trPr>
        <w:tc>
          <w:tcPr>
            <w:tcW w:w="2409" w:type="dxa"/>
          </w:tcPr>
          <w:p w14:paraId="6DEA1D82" w14:textId="77777777" w:rsidR="006775EC" w:rsidRPr="00461E98" w:rsidRDefault="006775EC" w:rsidP="002013C7">
            <w:pPr>
              <w:pStyle w:val="Default"/>
              <w:jc w:val="both"/>
              <w:rPr>
                <w:bCs/>
                <w:sz w:val="19"/>
                <w:szCs w:val="19"/>
              </w:rPr>
            </w:pPr>
            <w:r w:rsidRPr="00461E98">
              <w:rPr>
                <w:bCs/>
                <w:sz w:val="19"/>
                <w:szCs w:val="19"/>
              </w:rPr>
              <w:t>Phone number (DDI):</w:t>
            </w:r>
          </w:p>
        </w:tc>
        <w:tc>
          <w:tcPr>
            <w:tcW w:w="6096" w:type="dxa"/>
          </w:tcPr>
          <w:p w14:paraId="497AFF42" w14:textId="77777777" w:rsidR="006775EC" w:rsidRPr="00461E98" w:rsidRDefault="006775EC" w:rsidP="006775EC">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6E89C272" w14:textId="77777777" w:rsidTr="002013C7">
        <w:trPr>
          <w:trHeight w:val="397"/>
        </w:trPr>
        <w:tc>
          <w:tcPr>
            <w:tcW w:w="2409" w:type="dxa"/>
          </w:tcPr>
          <w:p w14:paraId="14CD7288" w14:textId="77777777" w:rsidR="006775EC" w:rsidRPr="00461E98" w:rsidRDefault="006775EC" w:rsidP="002013C7">
            <w:pPr>
              <w:pStyle w:val="Default"/>
              <w:jc w:val="both"/>
              <w:rPr>
                <w:bCs/>
                <w:sz w:val="19"/>
                <w:szCs w:val="19"/>
              </w:rPr>
            </w:pPr>
            <w:r w:rsidRPr="00461E98">
              <w:rPr>
                <w:bCs/>
                <w:sz w:val="19"/>
                <w:szCs w:val="19"/>
              </w:rPr>
              <w:t xml:space="preserve">Mobile number: </w:t>
            </w:r>
          </w:p>
        </w:tc>
        <w:tc>
          <w:tcPr>
            <w:tcW w:w="6096" w:type="dxa"/>
          </w:tcPr>
          <w:p w14:paraId="28AF778A" w14:textId="77777777" w:rsidR="006775EC" w:rsidRPr="00461E98" w:rsidRDefault="006775EC" w:rsidP="006775EC">
            <w:pPr>
              <w:rPr>
                <w:rFonts w:ascii="Arial" w:hAnsi="Arial" w:cs="Arial"/>
                <w:sz w:val="19"/>
                <w:szCs w:val="19"/>
                <w:highlight w:val="yellow"/>
              </w:rPr>
            </w:pPr>
            <w:r w:rsidRPr="00461E98">
              <w:rPr>
                <w:rFonts w:ascii="Arial" w:hAnsi="Arial" w:cs="Arial"/>
                <w:sz w:val="19"/>
                <w:szCs w:val="19"/>
                <w:highlight w:val="yellow"/>
              </w:rPr>
              <w:t>[Insert]</w:t>
            </w:r>
          </w:p>
        </w:tc>
      </w:tr>
      <w:tr w:rsidR="006775EC" w:rsidRPr="00461E98" w14:paraId="675840EA" w14:textId="77777777" w:rsidTr="002013C7">
        <w:trPr>
          <w:trHeight w:val="397"/>
        </w:trPr>
        <w:tc>
          <w:tcPr>
            <w:tcW w:w="2409" w:type="dxa"/>
          </w:tcPr>
          <w:p w14:paraId="35F57D09" w14:textId="77777777" w:rsidR="006775EC" w:rsidRPr="00461E98" w:rsidRDefault="006775EC" w:rsidP="002013C7">
            <w:pPr>
              <w:pStyle w:val="Default"/>
              <w:jc w:val="both"/>
              <w:rPr>
                <w:bCs/>
                <w:sz w:val="19"/>
                <w:szCs w:val="19"/>
              </w:rPr>
            </w:pPr>
            <w:r w:rsidRPr="00461E98">
              <w:rPr>
                <w:bCs/>
                <w:sz w:val="19"/>
                <w:szCs w:val="19"/>
              </w:rPr>
              <w:t>Email address:</w:t>
            </w:r>
          </w:p>
        </w:tc>
        <w:tc>
          <w:tcPr>
            <w:tcW w:w="6096" w:type="dxa"/>
          </w:tcPr>
          <w:p w14:paraId="25CA9238" w14:textId="77777777" w:rsidR="006775EC" w:rsidRPr="00461E98" w:rsidRDefault="006775EC" w:rsidP="006775EC">
            <w:pPr>
              <w:rPr>
                <w:rFonts w:ascii="Arial" w:hAnsi="Arial" w:cs="Arial"/>
                <w:sz w:val="19"/>
                <w:szCs w:val="19"/>
                <w:highlight w:val="yellow"/>
              </w:rPr>
            </w:pPr>
            <w:r w:rsidRPr="00461E98">
              <w:rPr>
                <w:rFonts w:ascii="Arial" w:hAnsi="Arial" w:cs="Arial"/>
                <w:sz w:val="19"/>
                <w:szCs w:val="19"/>
                <w:highlight w:val="yellow"/>
              </w:rPr>
              <w:t>[Insert]</w:t>
            </w:r>
          </w:p>
        </w:tc>
      </w:tr>
    </w:tbl>
    <w:p w14:paraId="3FBF314A" w14:textId="77777777" w:rsidR="006775EC" w:rsidRPr="00461E98" w:rsidRDefault="006775EC" w:rsidP="006775EC">
      <w:pPr>
        <w:pStyle w:val="Default"/>
        <w:jc w:val="both"/>
        <w:rPr>
          <w:b/>
          <w:bCs/>
          <w:sz w:val="19"/>
          <w:szCs w:val="19"/>
        </w:rPr>
      </w:pPr>
    </w:p>
    <w:tbl>
      <w:tblPr>
        <w:tblW w:w="8505" w:type="dxa"/>
        <w:tblInd w:w="842" w:type="dxa"/>
        <w:tblLook w:val="04A0" w:firstRow="1" w:lastRow="0" w:firstColumn="1" w:lastColumn="0" w:noHBand="0" w:noVBand="1"/>
      </w:tblPr>
      <w:tblGrid>
        <w:gridCol w:w="2409"/>
        <w:gridCol w:w="6096"/>
      </w:tblGrid>
      <w:tr w:rsidR="002013C7" w:rsidRPr="00461E98" w14:paraId="06E08B48" w14:textId="77777777" w:rsidTr="002013C7">
        <w:trPr>
          <w:trHeight w:val="397"/>
        </w:trPr>
        <w:tc>
          <w:tcPr>
            <w:tcW w:w="2409" w:type="dxa"/>
          </w:tcPr>
          <w:p w14:paraId="24D2CD62" w14:textId="77777777" w:rsidR="006775EC" w:rsidRPr="00461E98" w:rsidRDefault="006775EC" w:rsidP="002013C7">
            <w:pPr>
              <w:pStyle w:val="Default"/>
              <w:jc w:val="both"/>
              <w:rPr>
                <w:b/>
                <w:bCs/>
                <w:sz w:val="19"/>
                <w:szCs w:val="19"/>
              </w:rPr>
            </w:pPr>
            <w:r w:rsidRPr="00461E98">
              <w:rPr>
                <w:b/>
                <w:bCs/>
                <w:sz w:val="19"/>
                <w:szCs w:val="19"/>
              </w:rPr>
              <w:t>Consultant</w:t>
            </w:r>
          </w:p>
        </w:tc>
        <w:tc>
          <w:tcPr>
            <w:tcW w:w="6096" w:type="dxa"/>
          </w:tcPr>
          <w:p w14:paraId="461DF8DA" w14:textId="77777777" w:rsidR="006775EC" w:rsidRPr="00461E98" w:rsidRDefault="006775EC" w:rsidP="002013C7">
            <w:pPr>
              <w:pStyle w:val="Default"/>
              <w:jc w:val="both"/>
              <w:rPr>
                <w:b/>
                <w:bCs/>
                <w:sz w:val="19"/>
                <w:szCs w:val="19"/>
              </w:rPr>
            </w:pPr>
          </w:p>
        </w:tc>
      </w:tr>
      <w:tr w:rsidR="002013C7" w:rsidRPr="00461E98" w14:paraId="400414B8" w14:textId="77777777" w:rsidTr="002013C7">
        <w:trPr>
          <w:trHeight w:val="397"/>
        </w:trPr>
        <w:tc>
          <w:tcPr>
            <w:tcW w:w="2409" w:type="dxa"/>
          </w:tcPr>
          <w:p w14:paraId="6F4BF297" w14:textId="77777777" w:rsidR="006775EC" w:rsidRPr="00461E98" w:rsidRDefault="006775EC" w:rsidP="002013C7">
            <w:pPr>
              <w:pStyle w:val="Default"/>
              <w:jc w:val="both"/>
              <w:rPr>
                <w:bCs/>
                <w:sz w:val="19"/>
                <w:szCs w:val="19"/>
              </w:rPr>
            </w:pPr>
            <w:r w:rsidRPr="00461E98">
              <w:rPr>
                <w:bCs/>
                <w:sz w:val="19"/>
                <w:szCs w:val="19"/>
              </w:rPr>
              <w:t>Street Address:</w:t>
            </w:r>
          </w:p>
        </w:tc>
        <w:tc>
          <w:tcPr>
            <w:tcW w:w="6096" w:type="dxa"/>
          </w:tcPr>
          <w:p w14:paraId="4FA675DA" w14:textId="77777777" w:rsidR="006775EC" w:rsidRPr="00461E98" w:rsidRDefault="006775EC" w:rsidP="002013C7">
            <w:pPr>
              <w:pStyle w:val="Default"/>
              <w:jc w:val="both"/>
              <w:rPr>
                <w:bCs/>
                <w:sz w:val="19"/>
                <w:szCs w:val="19"/>
                <w:highlight w:val="yellow"/>
              </w:rPr>
            </w:pPr>
            <w:r w:rsidRPr="00461E98">
              <w:rPr>
                <w:bCs/>
                <w:sz w:val="19"/>
                <w:szCs w:val="19"/>
                <w:highlight w:val="yellow"/>
              </w:rPr>
              <w:t>[Insert]</w:t>
            </w:r>
          </w:p>
        </w:tc>
      </w:tr>
      <w:tr w:rsidR="002013C7" w:rsidRPr="00461E98" w14:paraId="26D0C998" w14:textId="77777777" w:rsidTr="002013C7">
        <w:trPr>
          <w:trHeight w:val="397"/>
        </w:trPr>
        <w:tc>
          <w:tcPr>
            <w:tcW w:w="2409" w:type="dxa"/>
          </w:tcPr>
          <w:p w14:paraId="779BBF97" w14:textId="77777777" w:rsidR="006775EC" w:rsidRPr="00461E98" w:rsidRDefault="006775EC" w:rsidP="002013C7">
            <w:pPr>
              <w:pStyle w:val="Default"/>
              <w:jc w:val="both"/>
              <w:rPr>
                <w:bCs/>
                <w:sz w:val="19"/>
                <w:szCs w:val="19"/>
              </w:rPr>
            </w:pPr>
            <w:r w:rsidRPr="00461E98">
              <w:rPr>
                <w:bCs/>
                <w:sz w:val="19"/>
                <w:szCs w:val="19"/>
              </w:rPr>
              <w:t>Postal Address:</w:t>
            </w:r>
          </w:p>
        </w:tc>
        <w:tc>
          <w:tcPr>
            <w:tcW w:w="6096" w:type="dxa"/>
          </w:tcPr>
          <w:p w14:paraId="2D120183" w14:textId="77777777" w:rsidR="006775EC" w:rsidRPr="00461E98" w:rsidRDefault="006775EC" w:rsidP="002013C7">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3EFB5D9A" w14:textId="77777777" w:rsidTr="002013C7">
        <w:trPr>
          <w:trHeight w:val="397"/>
        </w:trPr>
        <w:tc>
          <w:tcPr>
            <w:tcW w:w="2409" w:type="dxa"/>
          </w:tcPr>
          <w:p w14:paraId="32D29F3E" w14:textId="77777777" w:rsidR="006775EC" w:rsidRPr="00461E98" w:rsidRDefault="006775EC" w:rsidP="002013C7">
            <w:pPr>
              <w:pStyle w:val="Default"/>
              <w:jc w:val="both"/>
              <w:rPr>
                <w:bCs/>
                <w:sz w:val="19"/>
                <w:szCs w:val="19"/>
              </w:rPr>
            </w:pPr>
            <w:r w:rsidRPr="00461E98">
              <w:rPr>
                <w:bCs/>
                <w:sz w:val="19"/>
                <w:szCs w:val="19"/>
              </w:rPr>
              <w:t>Consultant contact:</w:t>
            </w:r>
          </w:p>
        </w:tc>
        <w:tc>
          <w:tcPr>
            <w:tcW w:w="6096" w:type="dxa"/>
          </w:tcPr>
          <w:p w14:paraId="5533CAE4" w14:textId="77777777" w:rsidR="006775EC" w:rsidRPr="00461E98" w:rsidRDefault="006775EC" w:rsidP="002013C7">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0D2AEC69" w14:textId="77777777" w:rsidTr="002013C7">
        <w:trPr>
          <w:trHeight w:val="397"/>
        </w:trPr>
        <w:tc>
          <w:tcPr>
            <w:tcW w:w="2409" w:type="dxa"/>
          </w:tcPr>
          <w:p w14:paraId="4C42AF71" w14:textId="77777777" w:rsidR="006775EC" w:rsidRPr="00461E98" w:rsidRDefault="006775EC" w:rsidP="002013C7">
            <w:pPr>
              <w:pStyle w:val="Default"/>
              <w:jc w:val="both"/>
              <w:rPr>
                <w:bCs/>
                <w:sz w:val="19"/>
                <w:szCs w:val="19"/>
              </w:rPr>
            </w:pPr>
            <w:r w:rsidRPr="00461E98">
              <w:rPr>
                <w:bCs/>
                <w:sz w:val="19"/>
                <w:szCs w:val="19"/>
              </w:rPr>
              <w:t>Phone number (DDI):</w:t>
            </w:r>
          </w:p>
        </w:tc>
        <w:tc>
          <w:tcPr>
            <w:tcW w:w="6096" w:type="dxa"/>
          </w:tcPr>
          <w:p w14:paraId="35515B5E" w14:textId="77777777" w:rsidR="006775EC" w:rsidRPr="00461E98" w:rsidRDefault="006775EC" w:rsidP="002013C7">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03D32C42" w14:textId="77777777" w:rsidTr="002013C7">
        <w:trPr>
          <w:trHeight w:val="397"/>
        </w:trPr>
        <w:tc>
          <w:tcPr>
            <w:tcW w:w="2409" w:type="dxa"/>
          </w:tcPr>
          <w:p w14:paraId="42BC21A8" w14:textId="77777777" w:rsidR="006775EC" w:rsidRPr="00461E98" w:rsidRDefault="006775EC" w:rsidP="002013C7">
            <w:pPr>
              <w:pStyle w:val="Default"/>
              <w:jc w:val="both"/>
              <w:rPr>
                <w:bCs/>
                <w:sz w:val="19"/>
                <w:szCs w:val="19"/>
              </w:rPr>
            </w:pPr>
            <w:r w:rsidRPr="00461E98">
              <w:rPr>
                <w:bCs/>
                <w:sz w:val="19"/>
                <w:szCs w:val="19"/>
              </w:rPr>
              <w:t xml:space="preserve">Mobile number: </w:t>
            </w:r>
          </w:p>
        </w:tc>
        <w:tc>
          <w:tcPr>
            <w:tcW w:w="6096" w:type="dxa"/>
          </w:tcPr>
          <w:p w14:paraId="4663F5A2" w14:textId="77777777" w:rsidR="006775EC" w:rsidRPr="00461E98" w:rsidRDefault="006775EC" w:rsidP="002013C7">
            <w:pPr>
              <w:rPr>
                <w:rFonts w:ascii="Arial" w:hAnsi="Arial" w:cs="Arial"/>
                <w:sz w:val="19"/>
                <w:szCs w:val="19"/>
                <w:highlight w:val="yellow"/>
              </w:rPr>
            </w:pPr>
            <w:r w:rsidRPr="00461E98">
              <w:rPr>
                <w:rFonts w:ascii="Arial" w:hAnsi="Arial" w:cs="Arial"/>
                <w:sz w:val="19"/>
                <w:szCs w:val="19"/>
                <w:highlight w:val="yellow"/>
              </w:rPr>
              <w:t>[Insert]</w:t>
            </w:r>
          </w:p>
        </w:tc>
      </w:tr>
      <w:tr w:rsidR="002013C7" w:rsidRPr="00461E98" w14:paraId="3D8A58A6" w14:textId="77777777" w:rsidTr="002013C7">
        <w:trPr>
          <w:trHeight w:val="397"/>
        </w:trPr>
        <w:tc>
          <w:tcPr>
            <w:tcW w:w="2409" w:type="dxa"/>
          </w:tcPr>
          <w:p w14:paraId="5755A2BD" w14:textId="77777777" w:rsidR="006775EC" w:rsidRPr="00461E98" w:rsidRDefault="006775EC" w:rsidP="002013C7">
            <w:pPr>
              <w:pStyle w:val="Default"/>
              <w:jc w:val="both"/>
              <w:rPr>
                <w:bCs/>
                <w:sz w:val="19"/>
                <w:szCs w:val="19"/>
              </w:rPr>
            </w:pPr>
            <w:r w:rsidRPr="00461E98">
              <w:rPr>
                <w:bCs/>
                <w:sz w:val="19"/>
                <w:szCs w:val="19"/>
              </w:rPr>
              <w:t>Email address:</w:t>
            </w:r>
          </w:p>
        </w:tc>
        <w:tc>
          <w:tcPr>
            <w:tcW w:w="6096" w:type="dxa"/>
          </w:tcPr>
          <w:p w14:paraId="0B51006F" w14:textId="77777777" w:rsidR="006775EC" w:rsidRPr="00461E98" w:rsidRDefault="006775EC" w:rsidP="002013C7">
            <w:pPr>
              <w:rPr>
                <w:rFonts w:ascii="Arial" w:hAnsi="Arial" w:cs="Arial"/>
                <w:sz w:val="19"/>
                <w:szCs w:val="19"/>
                <w:highlight w:val="yellow"/>
              </w:rPr>
            </w:pPr>
            <w:r w:rsidRPr="00461E98">
              <w:rPr>
                <w:rFonts w:ascii="Arial" w:hAnsi="Arial" w:cs="Arial"/>
                <w:sz w:val="19"/>
                <w:szCs w:val="19"/>
                <w:highlight w:val="yellow"/>
              </w:rPr>
              <w:t>[Insert]</w:t>
            </w:r>
          </w:p>
        </w:tc>
      </w:tr>
    </w:tbl>
    <w:p w14:paraId="7F77A63A" w14:textId="77777777" w:rsidR="006775EC" w:rsidRDefault="006775EC" w:rsidP="00875D69">
      <w:pPr>
        <w:pStyle w:val="Default"/>
        <w:jc w:val="both"/>
        <w:rPr>
          <w:b/>
          <w:bCs/>
          <w:sz w:val="20"/>
          <w:szCs w:val="20"/>
        </w:rPr>
      </w:pPr>
    </w:p>
    <w:p w14:paraId="2C30FBAD" w14:textId="77777777" w:rsidR="006775EC" w:rsidRDefault="006775EC" w:rsidP="00875D69">
      <w:pPr>
        <w:pStyle w:val="Default"/>
        <w:jc w:val="both"/>
        <w:rPr>
          <w:b/>
          <w:bCs/>
          <w:sz w:val="20"/>
          <w:szCs w:val="20"/>
        </w:rPr>
      </w:pPr>
    </w:p>
    <w:p w14:paraId="6E33F862" w14:textId="77777777" w:rsidR="004659AE" w:rsidRDefault="004659AE" w:rsidP="00875D69">
      <w:pPr>
        <w:pStyle w:val="Default"/>
        <w:jc w:val="both"/>
        <w:rPr>
          <w:b/>
          <w:color w:val="6CACE4"/>
        </w:rPr>
        <w:sectPr w:rsidR="004659AE" w:rsidSect="002E7A94">
          <w:headerReference w:type="first" r:id="rId20"/>
          <w:pgSz w:w="11907" w:h="16840" w:code="9"/>
          <w:pgMar w:top="1418" w:right="1134" w:bottom="1134" w:left="1418" w:header="567" w:footer="743" w:gutter="0"/>
          <w:pgNumType w:chapSep="enDash"/>
          <w:cols w:space="708"/>
          <w:titlePg/>
          <w:docGrid w:linePitch="360"/>
        </w:sectPr>
      </w:pPr>
    </w:p>
    <w:tbl>
      <w:tblPr>
        <w:tblW w:w="0" w:type="auto"/>
        <w:tblLook w:val="04A0" w:firstRow="1" w:lastRow="0" w:firstColumn="1" w:lastColumn="0" w:noHBand="0" w:noVBand="1"/>
      </w:tblPr>
      <w:tblGrid>
        <w:gridCol w:w="2214"/>
        <w:gridCol w:w="7141"/>
      </w:tblGrid>
      <w:tr w:rsidR="00B42EF8" w:rsidRPr="00CF3E65" w14:paraId="4BF38F14" w14:textId="77777777" w:rsidTr="00A516C2">
        <w:tc>
          <w:tcPr>
            <w:tcW w:w="2235" w:type="dxa"/>
          </w:tcPr>
          <w:p w14:paraId="5ACCADF4" w14:textId="77777777" w:rsidR="00B42EF8" w:rsidRPr="00CF3E65" w:rsidRDefault="00B42EF8" w:rsidP="00A516C2">
            <w:pPr>
              <w:pStyle w:val="Default"/>
              <w:jc w:val="both"/>
              <w:rPr>
                <w:b/>
                <w:iCs/>
                <w:color w:val="auto"/>
                <w:sz w:val="32"/>
                <w:szCs w:val="32"/>
              </w:rPr>
            </w:pPr>
            <w:bookmarkStart w:id="1" w:name="_Toc380751667"/>
            <w:r>
              <w:rPr>
                <w:i/>
                <w:iCs/>
                <w:color w:val="auto"/>
                <w:sz w:val="20"/>
                <w:szCs w:val="20"/>
              </w:rPr>
              <w:lastRenderedPageBreak/>
              <w:br w:type="page"/>
            </w:r>
            <w:r>
              <w:rPr>
                <w:i/>
                <w:iCs/>
                <w:color w:val="auto"/>
                <w:sz w:val="20"/>
                <w:szCs w:val="20"/>
              </w:rPr>
              <w:br w:type="page"/>
            </w:r>
            <w:r w:rsidRPr="00CF3E65">
              <w:rPr>
                <w:b/>
                <w:iCs/>
                <w:color w:val="auto"/>
                <w:sz w:val="32"/>
                <w:szCs w:val="32"/>
              </w:rPr>
              <w:t>Appendix A:</w:t>
            </w:r>
          </w:p>
        </w:tc>
        <w:tc>
          <w:tcPr>
            <w:tcW w:w="7336" w:type="dxa"/>
          </w:tcPr>
          <w:p w14:paraId="793A4846" w14:textId="77777777" w:rsidR="00B42EF8" w:rsidRPr="00CF3E65" w:rsidRDefault="00B42EF8" w:rsidP="00A516C2">
            <w:pPr>
              <w:pStyle w:val="Default"/>
              <w:jc w:val="both"/>
              <w:rPr>
                <w:iCs/>
                <w:color w:val="auto"/>
                <w:sz w:val="32"/>
                <w:szCs w:val="32"/>
              </w:rPr>
            </w:pPr>
            <w:r w:rsidRPr="00CF3E65">
              <w:rPr>
                <w:b/>
                <w:iCs/>
                <w:color w:val="auto"/>
                <w:sz w:val="32"/>
                <w:szCs w:val="32"/>
              </w:rPr>
              <w:t>Scope, Purpose, Programme, and Completion Date for Services</w:t>
            </w:r>
          </w:p>
        </w:tc>
      </w:tr>
    </w:tbl>
    <w:p w14:paraId="59C4D099" w14:textId="77777777" w:rsidR="00B42EF8" w:rsidRPr="00461E98" w:rsidRDefault="00B42EF8" w:rsidP="00B42EF8">
      <w:pPr>
        <w:numPr>
          <w:ilvl w:val="0"/>
          <w:numId w:val="18"/>
        </w:numPr>
        <w:spacing w:before="360" w:after="240" w:line="240" w:lineRule="auto"/>
        <w:ind w:left="357" w:hanging="357"/>
        <w:jc w:val="both"/>
        <w:rPr>
          <w:rStyle w:val="LongDocTitlePageText-BlueCharChar"/>
          <w:rFonts w:ascii="Arial" w:hAnsi="Arial" w:cs="Arial"/>
          <w:b/>
          <w:color w:val="000000"/>
          <w:sz w:val="19"/>
          <w:szCs w:val="19"/>
          <w:lang w:val="en-GB"/>
        </w:rPr>
      </w:pPr>
      <w:r w:rsidRPr="00461E98">
        <w:rPr>
          <w:rStyle w:val="LongDocTitlePageText-BlueCharChar"/>
          <w:rFonts w:ascii="Arial" w:hAnsi="Arial" w:cs="Arial"/>
          <w:b/>
          <w:color w:val="000000"/>
          <w:sz w:val="19"/>
          <w:szCs w:val="19"/>
          <w:lang w:val="en-GB"/>
        </w:rPr>
        <w:t>Scope and Purpose</w:t>
      </w:r>
    </w:p>
    <w:p w14:paraId="6E8371B8" w14:textId="77777777" w:rsidR="00B42EF8" w:rsidRPr="00461E98" w:rsidRDefault="00B42EF8" w:rsidP="00B42EF8">
      <w:pPr>
        <w:spacing w:line="240" w:lineRule="auto"/>
        <w:ind w:left="360"/>
        <w:jc w:val="both"/>
        <w:rPr>
          <w:rStyle w:val="LongDocTitlePageText-BlueCharChar"/>
          <w:rFonts w:ascii="Arial" w:hAnsi="Arial" w:cs="Arial"/>
          <w:color w:val="000000"/>
          <w:sz w:val="19"/>
          <w:szCs w:val="19"/>
          <w:lang w:val="en-GB"/>
        </w:rPr>
      </w:pPr>
      <w:r w:rsidRPr="00461E98">
        <w:rPr>
          <w:rStyle w:val="LongDocTitlePageText-BlueCharChar"/>
          <w:rFonts w:ascii="Arial" w:hAnsi="Arial" w:cs="Arial"/>
          <w:color w:val="000000"/>
          <w:sz w:val="19"/>
          <w:szCs w:val="19"/>
          <w:highlight w:val="yellow"/>
          <w:lang w:val="en-GB"/>
        </w:rPr>
        <w:t>[Insert details of scope and purpose of the Services to be provided by the Consultant]</w:t>
      </w:r>
    </w:p>
    <w:p w14:paraId="43AE8E83" w14:textId="77777777" w:rsidR="00B42EF8" w:rsidRPr="00461E98" w:rsidRDefault="00B42EF8" w:rsidP="00B42EF8">
      <w:pPr>
        <w:numPr>
          <w:ilvl w:val="0"/>
          <w:numId w:val="18"/>
        </w:numPr>
        <w:spacing w:before="360" w:after="240" w:line="240" w:lineRule="auto"/>
        <w:ind w:left="357" w:hanging="357"/>
        <w:jc w:val="both"/>
        <w:rPr>
          <w:rStyle w:val="LongDocTitlePageText-BlueCharChar"/>
          <w:rFonts w:ascii="Arial" w:hAnsi="Arial" w:cs="Arial"/>
          <w:b/>
          <w:color w:val="000000"/>
          <w:sz w:val="19"/>
          <w:szCs w:val="19"/>
          <w:lang w:val="en-GB"/>
        </w:rPr>
      </w:pPr>
      <w:r w:rsidRPr="00461E98">
        <w:rPr>
          <w:rStyle w:val="LongDocTitlePageText-BlueCharChar"/>
          <w:rFonts w:ascii="Arial" w:hAnsi="Arial" w:cs="Arial"/>
          <w:b/>
          <w:color w:val="000000"/>
          <w:sz w:val="19"/>
          <w:szCs w:val="19"/>
          <w:lang w:val="en-GB"/>
        </w:rPr>
        <w:t>Programme and Completion Date for Services</w:t>
      </w:r>
    </w:p>
    <w:p w14:paraId="1A9E1C5F" w14:textId="77777777" w:rsidR="00B42EF8" w:rsidRPr="00461E98" w:rsidRDefault="00B42EF8" w:rsidP="00B42EF8">
      <w:pPr>
        <w:spacing w:before="120" w:after="120" w:line="240" w:lineRule="auto"/>
        <w:ind w:left="357"/>
        <w:jc w:val="both"/>
        <w:rPr>
          <w:rStyle w:val="LongDocTitlePageText-BlueCharChar"/>
          <w:rFonts w:ascii="Arial" w:hAnsi="Arial" w:cs="Arial"/>
          <w:color w:val="000000"/>
          <w:sz w:val="19"/>
          <w:szCs w:val="19"/>
          <w:highlight w:val="yellow"/>
          <w:lang w:val="en-GB"/>
        </w:rPr>
      </w:pPr>
      <w:r w:rsidRPr="00461E98">
        <w:rPr>
          <w:rStyle w:val="LongDocTitlePageText-BlueCharChar"/>
          <w:rFonts w:ascii="Arial" w:hAnsi="Arial" w:cs="Arial"/>
          <w:color w:val="000000"/>
          <w:sz w:val="19"/>
          <w:szCs w:val="19"/>
          <w:lang w:val="en-GB"/>
        </w:rPr>
        <w:t>Commencement Date:</w:t>
      </w:r>
      <w:r w:rsidRPr="00461E98">
        <w:rPr>
          <w:rStyle w:val="LongDocTitlePageText-BlueCharChar"/>
          <w:rFonts w:ascii="Arial" w:hAnsi="Arial" w:cs="Arial"/>
          <w:color w:val="000000"/>
          <w:sz w:val="19"/>
          <w:szCs w:val="19"/>
          <w:lang w:val="en-GB"/>
        </w:rPr>
        <w:tab/>
      </w:r>
      <w:r w:rsidRPr="00461E98">
        <w:rPr>
          <w:rStyle w:val="LongDocTitlePageText-BlueCharChar"/>
          <w:rFonts w:ascii="Arial" w:hAnsi="Arial" w:cs="Arial"/>
          <w:color w:val="000000"/>
          <w:sz w:val="19"/>
          <w:szCs w:val="19"/>
          <w:lang w:val="en-GB"/>
        </w:rPr>
        <w:tab/>
      </w:r>
      <w:r w:rsidRPr="00461E98">
        <w:rPr>
          <w:rStyle w:val="LongDocTitlePageText-BlueCharChar"/>
          <w:rFonts w:ascii="Arial" w:hAnsi="Arial" w:cs="Arial"/>
          <w:color w:val="000000"/>
          <w:sz w:val="19"/>
          <w:szCs w:val="19"/>
          <w:highlight w:val="yellow"/>
          <w:lang w:val="en-GB"/>
        </w:rPr>
        <w:t>[</w:t>
      </w:r>
      <w:r>
        <w:rPr>
          <w:rStyle w:val="LongDocTitlePageText-BlueCharChar"/>
          <w:rFonts w:ascii="Arial" w:hAnsi="Arial" w:cs="Arial"/>
          <w:color w:val="000000"/>
          <w:sz w:val="19"/>
          <w:szCs w:val="19"/>
          <w:highlight w:val="yellow"/>
          <w:lang w:val="en-GB"/>
        </w:rPr>
        <w:t>Insert]</w:t>
      </w:r>
    </w:p>
    <w:p w14:paraId="3EB327C0" w14:textId="77777777" w:rsidR="00B42EF8" w:rsidRPr="00461E98" w:rsidRDefault="00B42EF8" w:rsidP="00B42EF8">
      <w:pPr>
        <w:spacing w:before="120" w:after="120" w:line="240" w:lineRule="auto"/>
        <w:ind w:left="357"/>
        <w:jc w:val="both"/>
        <w:rPr>
          <w:rStyle w:val="LongDocTitlePageText-BlueCharChar"/>
          <w:rFonts w:ascii="Arial" w:hAnsi="Arial" w:cs="Arial"/>
          <w:color w:val="000000"/>
          <w:sz w:val="19"/>
          <w:szCs w:val="19"/>
          <w:highlight w:val="yellow"/>
          <w:lang w:val="en-GB"/>
        </w:rPr>
      </w:pPr>
      <w:r w:rsidRPr="00461E98">
        <w:rPr>
          <w:rStyle w:val="LongDocTitlePageText-BlueCharChar"/>
          <w:rFonts w:ascii="Arial" w:hAnsi="Arial" w:cs="Arial"/>
          <w:color w:val="000000"/>
          <w:sz w:val="19"/>
          <w:szCs w:val="19"/>
          <w:lang w:val="en-GB"/>
        </w:rPr>
        <w:t>Completion Date:</w:t>
      </w:r>
      <w:r w:rsidRPr="00461E98">
        <w:rPr>
          <w:rStyle w:val="LongDocTitlePageText-BlueCharChar"/>
          <w:rFonts w:ascii="Arial" w:hAnsi="Arial" w:cs="Arial"/>
          <w:color w:val="000000"/>
          <w:sz w:val="19"/>
          <w:szCs w:val="19"/>
          <w:lang w:val="en-GB"/>
        </w:rPr>
        <w:tab/>
      </w:r>
      <w:r w:rsidRPr="00461E98">
        <w:rPr>
          <w:rStyle w:val="LongDocTitlePageText-BlueCharChar"/>
          <w:rFonts w:ascii="Arial" w:hAnsi="Arial" w:cs="Arial"/>
          <w:color w:val="000000"/>
          <w:sz w:val="19"/>
          <w:szCs w:val="19"/>
          <w:lang w:val="en-GB"/>
        </w:rPr>
        <w:tab/>
      </w:r>
      <w:r w:rsidRPr="00461E98">
        <w:rPr>
          <w:rStyle w:val="LongDocTitlePageText-BlueCharChar"/>
          <w:rFonts w:ascii="Arial" w:hAnsi="Arial" w:cs="Arial"/>
          <w:color w:val="000000"/>
          <w:sz w:val="19"/>
          <w:szCs w:val="19"/>
          <w:highlight w:val="yellow"/>
          <w:lang w:val="en-GB"/>
        </w:rPr>
        <w:t>[</w:t>
      </w:r>
      <w:r>
        <w:rPr>
          <w:rStyle w:val="LongDocTitlePageText-BlueCharChar"/>
          <w:rFonts w:ascii="Arial" w:hAnsi="Arial" w:cs="Arial"/>
          <w:color w:val="000000"/>
          <w:sz w:val="19"/>
          <w:szCs w:val="19"/>
          <w:highlight w:val="yellow"/>
          <w:lang w:val="en-GB"/>
        </w:rPr>
        <w:t>Insert</w:t>
      </w:r>
      <w:r w:rsidRPr="00461E98">
        <w:rPr>
          <w:rStyle w:val="LongDocTitlePageText-BlueCharChar"/>
          <w:rFonts w:ascii="Arial" w:hAnsi="Arial" w:cs="Arial"/>
          <w:color w:val="000000"/>
          <w:sz w:val="19"/>
          <w:szCs w:val="19"/>
          <w:highlight w:val="yellow"/>
          <w:lang w:val="en-GB"/>
        </w:rPr>
        <w:t>]</w:t>
      </w:r>
    </w:p>
    <w:p w14:paraId="7A08D646" w14:textId="77777777" w:rsidR="00B42EF8" w:rsidRPr="002635D6" w:rsidRDefault="00B42EF8" w:rsidP="00B42EF8">
      <w:pPr>
        <w:spacing w:before="240" w:after="120" w:line="240" w:lineRule="auto"/>
        <w:ind w:left="357"/>
        <w:jc w:val="both"/>
        <w:rPr>
          <w:rFonts w:ascii="Arial" w:hAnsi="Arial" w:cs="Arial"/>
          <w:color w:val="000000"/>
          <w:sz w:val="19"/>
          <w:szCs w:val="19"/>
          <w:lang w:eastAsia="en-NZ"/>
        </w:rPr>
      </w:pPr>
      <w:r w:rsidRPr="002635D6">
        <w:rPr>
          <w:rFonts w:ascii="Arial" w:hAnsi="Arial" w:cs="Arial"/>
          <w:color w:val="000000"/>
          <w:sz w:val="19"/>
          <w:szCs w:val="19"/>
          <w:highlight w:val="yellow"/>
          <w:lang w:val="en-GB" w:eastAsia="en-NZ"/>
        </w:rPr>
        <w:t xml:space="preserve">[If relevant, insert details of the programme and/or any specific deliverable dates [add </w:t>
      </w:r>
      <w:r w:rsidRPr="002635D6">
        <w:rPr>
          <w:rFonts w:ascii="Arial" w:hAnsi="Arial" w:cs="Arial"/>
          <w:color w:val="000000"/>
          <w:sz w:val="19"/>
          <w:szCs w:val="19"/>
          <w:highlight w:val="yellow"/>
          <w:lang w:eastAsia="en-NZ"/>
        </w:rPr>
        <w:t>to/delete/amend the table below as necessary]]</w:t>
      </w:r>
    </w:p>
    <w:p w14:paraId="4011405A" w14:textId="77777777" w:rsidR="00B42EF8" w:rsidRPr="002635D6" w:rsidRDefault="00B42EF8" w:rsidP="00B42EF8">
      <w:pPr>
        <w:spacing w:before="120" w:after="120" w:line="240" w:lineRule="auto"/>
        <w:ind w:left="357"/>
        <w:jc w:val="both"/>
        <w:rPr>
          <w:rFonts w:ascii="Arial" w:hAnsi="Arial" w:cs="Arial"/>
          <w:color w:val="000000"/>
          <w:sz w:val="19"/>
          <w:szCs w:val="19"/>
          <w:lang w:eastAsia="en-NZ"/>
        </w:rPr>
      </w:pPr>
      <w:r w:rsidRPr="002635D6">
        <w:rPr>
          <w:rFonts w:ascii="Arial" w:hAnsi="Arial" w:cs="Arial"/>
          <w:color w:val="000000"/>
          <w:sz w:val="19"/>
          <w:szCs w:val="19"/>
          <w:lang w:eastAsia="en-NZ"/>
        </w:rPr>
        <w:t xml:space="preserve">Specific deliverable dates: </w:t>
      </w:r>
    </w:p>
    <w:tbl>
      <w:tblPr>
        <w:tblW w:w="0" w:type="auto"/>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63"/>
        <w:gridCol w:w="3229"/>
        <w:gridCol w:w="3229"/>
      </w:tblGrid>
      <w:tr w:rsidR="00B42EF8" w:rsidRPr="00CF2219" w14:paraId="7AD78C59" w14:textId="77777777" w:rsidTr="00A516C2">
        <w:tc>
          <w:tcPr>
            <w:tcW w:w="1163" w:type="dxa"/>
          </w:tcPr>
          <w:p w14:paraId="70DE9F86" w14:textId="77777777" w:rsidR="00B42EF8" w:rsidRPr="00CF2219" w:rsidRDefault="00B42EF8" w:rsidP="00A516C2">
            <w:pPr>
              <w:spacing w:before="120" w:after="120" w:line="240" w:lineRule="auto"/>
              <w:rPr>
                <w:rStyle w:val="LongDocTitlePageText-BlueCharChar"/>
                <w:rFonts w:ascii="Arial" w:hAnsi="Arial" w:cs="Arial"/>
                <w:b/>
                <w:color w:val="000000"/>
                <w:sz w:val="19"/>
                <w:szCs w:val="19"/>
                <w:lang w:val="en-GB"/>
              </w:rPr>
            </w:pPr>
            <w:r w:rsidRPr="00CF2219">
              <w:rPr>
                <w:rStyle w:val="LongDocTitlePageText-BlueCharChar"/>
                <w:rFonts w:ascii="Arial" w:hAnsi="Arial" w:cs="Arial"/>
                <w:b/>
                <w:color w:val="000000"/>
                <w:sz w:val="19"/>
                <w:szCs w:val="19"/>
                <w:lang w:val="en-GB"/>
              </w:rPr>
              <w:t>Item No.</w:t>
            </w:r>
          </w:p>
        </w:tc>
        <w:tc>
          <w:tcPr>
            <w:tcW w:w="3229" w:type="dxa"/>
          </w:tcPr>
          <w:p w14:paraId="279AC7ED" w14:textId="77777777" w:rsidR="00B42EF8" w:rsidRPr="00CF2219" w:rsidRDefault="00B42EF8" w:rsidP="00A516C2">
            <w:pPr>
              <w:spacing w:before="120" w:after="120" w:line="240" w:lineRule="auto"/>
              <w:rPr>
                <w:rStyle w:val="LongDocTitlePageText-BlueCharChar"/>
                <w:rFonts w:ascii="Arial" w:hAnsi="Arial" w:cs="Arial"/>
                <w:b/>
                <w:color w:val="000000"/>
                <w:sz w:val="19"/>
                <w:szCs w:val="19"/>
                <w:lang w:val="en-GB"/>
              </w:rPr>
            </w:pPr>
            <w:r w:rsidRPr="00CF2219">
              <w:rPr>
                <w:rStyle w:val="LongDocTitlePageText-BlueCharChar"/>
                <w:rFonts w:ascii="Arial" w:hAnsi="Arial" w:cs="Arial"/>
                <w:b/>
                <w:color w:val="000000"/>
                <w:sz w:val="19"/>
                <w:szCs w:val="19"/>
                <w:lang w:val="en-GB"/>
              </w:rPr>
              <w:t>Description of Service</w:t>
            </w:r>
          </w:p>
        </w:tc>
        <w:tc>
          <w:tcPr>
            <w:tcW w:w="3229" w:type="dxa"/>
          </w:tcPr>
          <w:p w14:paraId="77F48677" w14:textId="77777777" w:rsidR="00B42EF8" w:rsidRPr="00CF2219" w:rsidRDefault="00B42EF8" w:rsidP="00A516C2">
            <w:pPr>
              <w:spacing w:before="120" w:after="120" w:line="240" w:lineRule="auto"/>
              <w:rPr>
                <w:rStyle w:val="LongDocTitlePageText-BlueCharChar"/>
                <w:rFonts w:ascii="Arial" w:hAnsi="Arial" w:cs="Arial"/>
                <w:b/>
                <w:color w:val="000000"/>
                <w:sz w:val="19"/>
                <w:szCs w:val="19"/>
                <w:lang w:val="en-GB"/>
              </w:rPr>
            </w:pPr>
            <w:r w:rsidRPr="00CF2219">
              <w:rPr>
                <w:rStyle w:val="LongDocTitlePageText-BlueCharChar"/>
                <w:rFonts w:ascii="Arial" w:hAnsi="Arial" w:cs="Arial"/>
                <w:b/>
                <w:color w:val="000000"/>
                <w:sz w:val="19"/>
                <w:szCs w:val="19"/>
                <w:lang w:val="en-GB"/>
              </w:rPr>
              <w:t>Due date for delivery</w:t>
            </w:r>
          </w:p>
        </w:tc>
      </w:tr>
      <w:tr w:rsidR="00B42EF8" w:rsidRPr="00CF2219" w14:paraId="372B6C87" w14:textId="77777777" w:rsidTr="00A516C2">
        <w:tc>
          <w:tcPr>
            <w:tcW w:w="1163" w:type="dxa"/>
          </w:tcPr>
          <w:p w14:paraId="3A301BC2"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lang w:val="en-GB"/>
              </w:rPr>
              <w:t>1.</w:t>
            </w:r>
          </w:p>
        </w:tc>
        <w:tc>
          <w:tcPr>
            <w:tcW w:w="3229" w:type="dxa"/>
          </w:tcPr>
          <w:p w14:paraId="62A5AAD4"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highlight w:val="yellow"/>
                <w:lang w:val="en-GB"/>
              </w:rPr>
              <w:t>[Insert]</w:t>
            </w:r>
          </w:p>
        </w:tc>
        <w:tc>
          <w:tcPr>
            <w:tcW w:w="3229" w:type="dxa"/>
          </w:tcPr>
          <w:p w14:paraId="0897808E"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highlight w:val="yellow"/>
                <w:lang w:val="en-GB"/>
              </w:rPr>
              <w:t>[Insert]</w:t>
            </w:r>
          </w:p>
        </w:tc>
      </w:tr>
      <w:tr w:rsidR="00B42EF8" w:rsidRPr="00CF2219" w14:paraId="0D74012E" w14:textId="77777777" w:rsidTr="00A516C2">
        <w:tc>
          <w:tcPr>
            <w:tcW w:w="1163" w:type="dxa"/>
          </w:tcPr>
          <w:p w14:paraId="17EF3F94"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lang w:val="en-GB"/>
              </w:rPr>
              <w:t>2.</w:t>
            </w:r>
          </w:p>
        </w:tc>
        <w:tc>
          <w:tcPr>
            <w:tcW w:w="3229" w:type="dxa"/>
          </w:tcPr>
          <w:p w14:paraId="5066BDA6"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highlight w:val="yellow"/>
                <w:lang w:val="en-GB"/>
              </w:rPr>
              <w:t>[Insert]</w:t>
            </w:r>
          </w:p>
        </w:tc>
        <w:tc>
          <w:tcPr>
            <w:tcW w:w="3229" w:type="dxa"/>
          </w:tcPr>
          <w:p w14:paraId="10865B94"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highlight w:val="yellow"/>
                <w:lang w:val="en-GB"/>
              </w:rPr>
              <w:t>[Insert]</w:t>
            </w:r>
          </w:p>
        </w:tc>
      </w:tr>
      <w:tr w:rsidR="00B42EF8" w:rsidRPr="00CF2219" w14:paraId="126284B6" w14:textId="77777777" w:rsidTr="00A516C2">
        <w:tc>
          <w:tcPr>
            <w:tcW w:w="1163" w:type="dxa"/>
          </w:tcPr>
          <w:p w14:paraId="365DEEF8"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lang w:val="en-GB"/>
              </w:rPr>
              <w:t>3.</w:t>
            </w:r>
          </w:p>
        </w:tc>
        <w:tc>
          <w:tcPr>
            <w:tcW w:w="3229" w:type="dxa"/>
          </w:tcPr>
          <w:p w14:paraId="4CA56ED8"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highlight w:val="yellow"/>
                <w:lang w:val="en-GB"/>
              </w:rPr>
              <w:t>[Insert]</w:t>
            </w:r>
          </w:p>
        </w:tc>
        <w:tc>
          <w:tcPr>
            <w:tcW w:w="3229" w:type="dxa"/>
          </w:tcPr>
          <w:p w14:paraId="019A2AA4" w14:textId="77777777" w:rsidR="00B42EF8" w:rsidRPr="00CF2219" w:rsidRDefault="00B42EF8" w:rsidP="00A516C2">
            <w:pPr>
              <w:spacing w:before="120" w:after="120" w:line="240" w:lineRule="auto"/>
              <w:rPr>
                <w:rStyle w:val="LongDocTitlePageText-BlueCharChar"/>
                <w:rFonts w:ascii="Arial" w:hAnsi="Arial" w:cs="Arial"/>
                <w:color w:val="000000"/>
                <w:sz w:val="19"/>
                <w:szCs w:val="19"/>
                <w:lang w:val="en-GB"/>
              </w:rPr>
            </w:pPr>
            <w:r w:rsidRPr="00CF2219">
              <w:rPr>
                <w:rStyle w:val="LongDocTitlePageText-BlueCharChar"/>
                <w:rFonts w:ascii="Arial" w:hAnsi="Arial" w:cs="Arial"/>
                <w:color w:val="000000"/>
                <w:sz w:val="19"/>
                <w:szCs w:val="19"/>
                <w:highlight w:val="yellow"/>
                <w:lang w:val="en-GB"/>
              </w:rPr>
              <w:t>[Insert]</w:t>
            </w:r>
          </w:p>
        </w:tc>
      </w:tr>
    </w:tbl>
    <w:p w14:paraId="6889F742" w14:textId="77777777" w:rsidR="00E44991" w:rsidRPr="00461E98" w:rsidRDefault="00E44991" w:rsidP="00650978">
      <w:pPr>
        <w:spacing w:line="240" w:lineRule="auto"/>
        <w:rPr>
          <w:rStyle w:val="LongDocTitlePageText-BlueCharChar"/>
          <w:rFonts w:ascii="Arial" w:hAnsi="Arial" w:cs="Arial"/>
          <w:color w:val="000000"/>
          <w:sz w:val="19"/>
          <w:szCs w:val="19"/>
          <w:lang w:val="en-GB"/>
        </w:rPr>
      </w:pPr>
    </w:p>
    <w:p w14:paraId="0FDF8CB6" w14:textId="77777777" w:rsidR="004659AE" w:rsidRPr="00461E98" w:rsidRDefault="004659AE" w:rsidP="00650978">
      <w:pPr>
        <w:spacing w:line="240" w:lineRule="auto"/>
        <w:rPr>
          <w:rStyle w:val="LongDocTitlePageText-BlueCharChar"/>
          <w:rFonts w:ascii="Arial" w:hAnsi="Arial" w:cs="Arial"/>
          <w:color w:val="000000"/>
          <w:sz w:val="19"/>
          <w:szCs w:val="19"/>
          <w:lang w:val="en-GB"/>
        </w:rPr>
        <w:sectPr w:rsidR="004659AE" w:rsidRPr="00461E98" w:rsidSect="00837DD5">
          <w:pgSz w:w="11907" w:h="16840" w:code="9"/>
          <w:pgMar w:top="1418" w:right="1134" w:bottom="1134" w:left="1418" w:header="567" w:footer="743" w:gutter="0"/>
          <w:pgNumType w:chapSep="enDash"/>
          <w:cols w:space="708"/>
          <w:titlePg/>
          <w:docGrid w:linePitch="360"/>
        </w:sectPr>
      </w:pPr>
    </w:p>
    <w:tbl>
      <w:tblPr>
        <w:tblW w:w="0" w:type="auto"/>
        <w:tblInd w:w="275" w:type="dxa"/>
        <w:tblLook w:val="04A0" w:firstRow="1" w:lastRow="0" w:firstColumn="1" w:lastColumn="0" w:noHBand="0" w:noVBand="1"/>
      </w:tblPr>
      <w:tblGrid>
        <w:gridCol w:w="2245"/>
        <w:gridCol w:w="6835"/>
      </w:tblGrid>
      <w:tr w:rsidR="00B42EF8" w:rsidRPr="00CF3E65" w14:paraId="7EF94275" w14:textId="77777777" w:rsidTr="00A516C2">
        <w:tc>
          <w:tcPr>
            <w:tcW w:w="2268" w:type="dxa"/>
          </w:tcPr>
          <w:p w14:paraId="0E25E94D" w14:textId="77777777" w:rsidR="00B42EF8" w:rsidRPr="00650978" w:rsidRDefault="00B42EF8" w:rsidP="00A516C2">
            <w:pPr>
              <w:pStyle w:val="Default"/>
              <w:jc w:val="both"/>
              <w:rPr>
                <w:b/>
                <w:iCs/>
                <w:color w:val="auto"/>
                <w:sz w:val="32"/>
                <w:szCs w:val="32"/>
              </w:rPr>
            </w:pPr>
            <w:r w:rsidRPr="00650978">
              <w:rPr>
                <w:b/>
                <w:iCs/>
                <w:color w:val="auto"/>
                <w:sz w:val="32"/>
                <w:szCs w:val="32"/>
              </w:rPr>
              <w:lastRenderedPageBreak/>
              <w:t>Appendix B:</w:t>
            </w:r>
          </w:p>
        </w:tc>
        <w:tc>
          <w:tcPr>
            <w:tcW w:w="7028" w:type="dxa"/>
          </w:tcPr>
          <w:p w14:paraId="5F73F7E0" w14:textId="77777777" w:rsidR="00B42EF8" w:rsidRPr="00CF3E65" w:rsidRDefault="00B42EF8" w:rsidP="00A516C2">
            <w:pPr>
              <w:pStyle w:val="Default"/>
              <w:ind w:left="284"/>
              <w:jc w:val="both"/>
              <w:rPr>
                <w:iCs/>
                <w:color w:val="auto"/>
                <w:sz w:val="32"/>
                <w:szCs w:val="32"/>
              </w:rPr>
            </w:pPr>
            <w:r w:rsidRPr="00CF3E65">
              <w:rPr>
                <w:b/>
                <w:iCs/>
                <w:color w:val="auto"/>
                <w:sz w:val="32"/>
                <w:szCs w:val="32"/>
              </w:rPr>
              <w:t>Fees, Expenses and Payment</w:t>
            </w:r>
          </w:p>
        </w:tc>
      </w:tr>
    </w:tbl>
    <w:p w14:paraId="3B778CE6" w14:textId="77777777" w:rsidR="00B42EF8" w:rsidRPr="00461E98" w:rsidRDefault="00B42EF8" w:rsidP="00B42EF8">
      <w:pPr>
        <w:numPr>
          <w:ilvl w:val="0"/>
          <w:numId w:val="19"/>
        </w:numPr>
        <w:tabs>
          <w:tab w:val="left" w:pos="709"/>
        </w:tabs>
        <w:spacing w:before="360" w:after="240" w:line="240" w:lineRule="auto"/>
        <w:ind w:left="284" w:firstLine="0"/>
        <w:rPr>
          <w:rStyle w:val="LongDocTitlePageText-BlueCharChar"/>
          <w:rFonts w:ascii="Arial" w:hAnsi="Arial" w:cs="Arial"/>
          <w:b/>
          <w:color w:val="000000"/>
          <w:sz w:val="19"/>
          <w:szCs w:val="19"/>
          <w:lang w:val="en-GB"/>
        </w:rPr>
      </w:pPr>
      <w:r w:rsidRPr="00461E98">
        <w:rPr>
          <w:rStyle w:val="LongDocTitlePageText-BlueCharChar"/>
          <w:rFonts w:ascii="Arial" w:hAnsi="Arial" w:cs="Arial"/>
          <w:b/>
          <w:color w:val="000000"/>
          <w:sz w:val="19"/>
          <w:szCs w:val="19"/>
          <w:lang w:val="en-GB"/>
        </w:rPr>
        <w:t>Fees</w:t>
      </w:r>
    </w:p>
    <w:p w14:paraId="746519E9" w14:textId="77777777" w:rsidR="00B42EF8" w:rsidRPr="002635D6" w:rsidRDefault="00B42EF8" w:rsidP="00B42EF8">
      <w:pPr>
        <w:pStyle w:val="LongDocBodyTextBold-Red"/>
        <w:spacing w:before="0" w:after="0"/>
        <w:ind w:left="709"/>
        <w:jc w:val="both"/>
        <w:rPr>
          <w:rFonts w:ascii="Arial" w:hAnsi="Arial" w:cs="Arial"/>
          <w:b w:val="0"/>
          <w:color w:val="000000"/>
          <w:sz w:val="19"/>
          <w:szCs w:val="19"/>
          <w:highlight w:val="yellow"/>
        </w:rPr>
      </w:pPr>
      <w:r w:rsidRPr="002635D6">
        <w:rPr>
          <w:rFonts w:ascii="Arial" w:hAnsi="Arial" w:cs="Arial"/>
          <w:b w:val="0"/>
          <w:color w:val="000000"/>
          <w:sz w:val="19"/>
          <w:szCs w:val="19"/>
          <w:highlight w:val="yellow"/>
        </w:rPr>
        <w:t xml:space="preserve">[Select one of the following fee structures to apply.  Delete non-applicable option.  Contact EIS Legal for assistance if neither of the below fee structures are apply to the </w:t>
      </w:r>
      <w:proofErr w:type="gramStart"/>
      <w:r w:rsidRPr="002635D6">
        <w:rPr>
          <w:rFonts w:ascii="Arial" w:hAnsi="Arial" w:cs="Arial"/>
          <w:b w:val="0"/>
          <w:color w:val="000000"/>
          <w:sz w:val="19"/>
          <w:szCs w:val="19"/>
          <w:highlight w:val="yellow"/>
        </w:rPr>
        <w:t>particular project</w:t>
      </w:r>
      <w:proofErr w:type="gramEnd"/>
      <w:r w:rsidRPr="002635D6">
        <w:rPr>
          <w:rFonts w:ascii="Arial" w:hAnsi="Arial" w:cs="Arial"/>
          <w:b w:val="0"/>
          <w:color w:val="000000"/>
          <w:sz w:val="19"/>
          <w:szCs w:val="19"/>
          <w:highlight w:val="yellow"/>
        </w:rPr>
        <w:t>]</w:t>
      </w:r>
    </w:p>
    <w:p w14:paraId="659FEEFC" w14:textId="77777777" w:rsidR="00B42EF8" w:rsidRPr="00461E98" w:rsidRDefault="00B42EF8" w:rsidP="00B42EF8">
      <w:pPr>
        <w:pStyle w:val="LongDocBodyTextBold-Red"/>
        <w:spacing w:before="240" w:after="120"/>
        <w:ind w:left="709"/>
        <w:jc w:val="both"/>
        <w:rPr>
          <w:rFonts w:ascii="Arial" w:hAnsi="Arial" w:cs="Arial"/>
          <w:color w:val="auto"/>
          <w:sz w:val="19"/>
          <w:szCs w:val="19"/>
        </w:rPr>
      </w:pPr>
      <w:r w:rsidRPr="00461E98">
        <w:rPr>
          <w:rFonts w:ascii="Arial" w:hAnsi="Arial" w:cs="Arial"/>
          <w:color w:val="auto"/>
          <w:sz w:val="19"/>
          <w:szCs w:val="19"/>
        </w:rPr>
        <w:t>Fixed Price Quote (exclusive of GST)</w:t>
      </w:r>
    </w:p>
    <w:p w14:paraId="43A036C1" w14:textId="77777777" w:rsidR="00B42EF8" w:rsidRPr="00461E98" w:rsidRDefault="00B42EF8" w:rsidP="00B42EF8">
      <w:pPr>
        <w:spacing w:line="240" w:lineRule="auto"/>
        <w:ind w:left="709"/>
        <w:jc w:val="both"/>
        <w:rPr>
          <w:rFonts w:ascii="Arial" w:hAnsi="Arial" w:cs="Arial"/>
          <w:sz w:val="19"/>
          <w:szCs w:val="19"/>
        </w:rPr>
      </w:pPr>
      <w:r w:rsidRPr="00461E98">
        <w:rPr>
          <w:rFonts w:ascii="Arial" w:hAnsi="Arial" w:cs="Arial"/>
          <w:sz w:val="19"/>
          <w:szCs w:val="19"/>
        </w:rPr>
        <w:t>The Consultant has provided a fixed price quote of $</w:t>
      </w:r>
      <w:r w:rsidRPr="00461E98">
        <w:rPr>
          <w:rFonts w:ascii="Arial" w:hAnsi="Arial" w:cs="Arial"/>
          <w:sz w:val="19"/>
          <w:szCs w:val="19"/>
          <w:highlight w:val="yellow"/>
        </w:rPr>
        <w:t>[insert GST exclusive figure]</w:t>
      </w:r>
      <w:r w:rsidRPr="00461E98">
        <w:rPr>
          <w:rFonts w:ascii="Arial" w:hAnsi="Arial" w:cs="Arial"/>
          <w:sz w:val="19"/>
          <w:szCs w:val="19"/>
        </w:rPr>
        <w:t>.</w:t>
      </w:r>
    </w:p>
    <w:p w14:paraId="74615198" w14:textId="77777777" w:rsidR="00B42EF8" w:rsidRPr="00950544" w:rsidRDefault="00B42EF8" w:rsidP="00B42EF8">
      <w:pPr>
        <w:pStyle w:val="LongDocBodyTextBold-Red"/>
        <w:spacing w:before="240" w:after="240"/>
        <w:ind w:left="709"/>
        <w:jc w:val="both"/>
        <w:rPr>
          <w:rFonts w:ascii="Arial" w:hAnsi="Arial" w:cs="Arial"/>
          <w:color w:val="000000"/>
          <w:sz w:val="19"/>
          <w:szCs w:val="19"/>
          <w:u w:val="single"/>
        </w:rPr>
      </w:pPr>
      <w:r w:rsidRPr="00950544">
        <w:rPr>
          <w:rFonts w:ascii="Arial" w:hAnsi="Arial" w:cs="Arial"/>
          <w:color w:val="000000"/>
          <w:sz w:val="19"/>
          <w:szCs w:val="19"/>
          <w:u w:val="single"/>
        </w:rPr>
        <w:t>OR</w:t>
      </w:r>
    </w:p>
    <w:p w14:paraId="548418FF" w14:textId="77777777" w:rsidR="00B42EF8" w:rsidRPr="00461E98" w:rsidRDefault="00B42EF8" w:rsidP="00B42EF8">
      <w:pPr>
        <w:pStyle w:val="LongDocBodyTextBold-Red"/>
        <w:spacing w:before="120" w:after="120"/>
        <w:ind w:left="709"/>
        <w:jc w:val="both"/>
        <w:rPr>
          <w:rFonts w:ascii="Arial" w:hAnsi="Arial" w:cs="Arial"/>
          <w:color w:val="auto"/>
          <w:sz w:val="19"/>
          <w:szCs w:val="19"/>
        </w:rPr>
      </w:pPr>
      <w:r w:rsidRPr="00461E98">
        <w:rPr>
          <w:rFonts w:ascii="Arial" w:hAnsi="Arial" w:cs="Arial"/>
          <w:color w:val="auto"/>
          <w:sz w:val="19"/>
          <w:szCs w:val="19"/>
        </w:rPr>
        <w:t xml:space="preserve">Agreed Hourly Rates (exclusive of GST)  </w:t>
      </w:r>
    </w:p>
    <w:p w14:paraId="6ABFD450" w14:textId="77777777" w:rsidR="00D106DD" w:rsidRPr="00461E98" w:rsidRDefault="00B42EF8" w:rsidP="00B42EF8">
      <w:pPr>
        <w:pStyle w:val="LongDocTableText-Red"/>
        <w:spacing w:before="0" w:after="120"/>
        <w:ind w:left="709"/>
        <w:jc w:val="both"/>
        <w:rPr>
          <w:rFonts w:ascii="Arial" w:hAnsi="Arial" w:cs="Arial"/>
          <w:color w:val="auto"/>
          <w:sz w:val="19"/>
          <w:szCs w:val="19"/>
        </w:rPr>
      </w:pPr>
      <w:r w:rsidRPr="00461E98">
        <w:rPr>
          <w:rFonts w:ascii="Arial" w:hAnsi="Arial" w:cs="Arial"/>
          <w:color w:val="auto"/>
          <w:sz w:val="19"/>
          <w:szCs w:val="19"/>
        </w:rPr>
        <w:t xml:space="preserve">The fee for the Services shall be calculated according to the following hourly rates </w:t>
      </w:r>
      <w:r w:rsidRPr="00461E98">
        <w:rPr>
          <w:rFonts w:ascii="Arial" w:hAnsi="Arial" w:cs="Arial"/>
          <w:color w:val="auto"/>
          <w:sz w:val="19"/>
          <w:szCs w:val="19"/>
          <w:highlight w:val="yellow"/>
        </w:rPr>
        <w:t>[, and shall in no event be greater than $[insert fee cap] [delete if the fee is not capped]</w:t>
      </w:r>
      <w:r w:rsidRPr="00461E98">
        <w:rPr>
          <w:rFonts w:ascii="Arial" w:hAnsi="Arial" w:cs="Arial"/>
          <w:color w:val="auto"/>
          <w:sz w:val="19"/>
          <w:szCs w:val="19"/>
        </w:rPr>
        <w:t>]</w:t>
      </w:r>
      <w:r>
        <w:rPr>
          <w:rFonts w:ascii="Arial" w:hAnsi="Arial" w:cs="Arial"/>
          <w:color w:val="auto"/>
          <w:sz w:val="19"/>
          <w:szCs w:val="19"/>
        </w:rPr>
        <w:t>:</w:t>
      </w:r>
    </w:p>
    <w:tbl>
      <w:tblPr>
        <w:tblW w:w="0" w:type="auto"/>
        <w:tblInd w:w="8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53"/>
        <w:gridCol w:w="4250"/>
      </w:tblGrid>
      <w:tr w:rsidR="00B42EF8" w:rsidRPr="00461E98" w14:paraId="3E32F605" w14:textId="77777777" w:rsidTr="00A516C2">
        <w:tc>
          <w:tcPr>
            <w:tcW w:w="4364" w:type="dxa"/>
            <w:shd w:val="clear" w:color="auto" w:fill="BFBFBF"/>
          </w:tcPr>
          <w:p w14:paraId="5C40ED8F" w14:textId="77777777" w:rsidR="00B42EF8" w:rsidRPr="00461E98" w:rsidRDefault="00B42EF8" w:rsidP="00A516C2">
            <w:pPr>
              <w:pStyle w:val="LongDocTableText-Red"/>
              <w:spacing w:before="120" w:after="120"/>
              <w:rPr>
                <w:rFonts w:ascii="Arial" w:hAnsi="Arial" w:cs="Arial"/>
                <w:b/>
                <w:color w:val="auto"/>
                <w:sz w:val="19"/>
                <w:szCs w:val="19"/>
              </w:rPr>
            </w:pPr>
            <w:r w:rsidRPr="00461E98">
              <w:rPr>
                <w:rFonts w:ascii="Arial" w:hAnsi="Arial" w:cs="Arial"/>
                <w:b/>
                <w:color w:val="auto"/>
                <w:sz w:val="19"/>
                <w:szCs w:val="19"/>
              </w:rPr>
              <w:t>Role</w:t>
            </w:r>
          </w:p>
        </w:tc>
        <w:tc>
          <w:tcPr>
            <w:tcW w:w="4365" w:type="dxa"/>
            <w:shd w:val="clear" w:color="auto" w:fill="BFBFBF"/>
          </w:tcPr>
          <w:p w14:paraId="41E66163" w14:textId="77777777" w:rsidR="00B42EF8" w:rsidRPr="00461E98" w:rsidRDefault="00B42EF8" w:rsidP="00A516C2">
            <w:pPr>
              <w:pStyle w:val="LongDocTableText-Red"/>
              <w:spacing w:before="120" w:after="120"/>
              <w:rPr>
                <w:rFonts w:ascii="Arial" w:hAnsi="Arial" w:cs="Arial"/>
                <w:b/>
                <w:color w:val="auto"/>
                <w:sz w:val="19"/>
                <w:szCs w:val="19"/>
              </w:rPr>
            </w:pPr>
            <w:r w:rsidRPr="00461E98">
              <w:rPr>
                <w:rFonts w:ascii="Arial" w:hAnsi="Arial" w:cs="Arial"/>
                <w:b/>
                <w:color w:val="auto"/>
                <w:sz w:val="19"/>
                <w:szCs w:val="19"/>
              </w:rPr>
              <w:t>Hourly Rate ($)</w:t>
            </w:r>
          </w:p>
        </w:tc>
      </w:tr>
      <w:tr w:rsidR="00B42EF8" w:rsidRPr="00461E98" w14:paraId="41A15490" w14:textId="77777777" w:rsidTr="00A516C2">
        <w:tc>
          <w:tcPr>
            <w:tcW w:w="4364" w:type="dxa"/>
          </w:tcPr>
          <w:p w14:paraId="4414FC9A" w14:textId="77777777" w:rsidR="00B42EF8" w:rsidRPr="00461E98" w:rsidRDefault="00B42EF8" w:rsidP="00A516C2">
            <w:pPr>
              <w:pStyle w:val="LongDocTableText-Red"/>
              <w:spacing w:before="120" w:after="120"/>
              <w:rPr>
                <w:rFonts w:ascii="Arial" w:hAnsi="Arial" w:cs="Arial"/>
                <w:color w:val="auto"/>
                <w:sz w:val="19"/>
                <w:szCs w:val="19"/>
              </w:rPr>
            </w:pPr>
            <w:r w:rsidRPr="00461E98">
              <w:rPr>
                <w:rFonts w:ascii="Arial" w:hAnsi="Arial" w:cs="Arial"/>
                <w:color w:val="auto"/>
                <w:sz w:val="19"/>
                <w:szCs w:val="19"/>
                <w:highlight w:val="yellow"/>
              </w:rPr>
              <w:t>[Insert (e.g. lead architect)]</w:t>
            </w:r>
          </w:p>
        </w:tc>
        <w:tc>
          <w:tcPr>
            <w:tcW w:w="4365" w:type="dxa"/>
          </w:tcPr>
          <w:p w14:paraId="742B712A" w14:textId="77777777" w:rsidR="00B42EF8" w:rsidRPr="00461E98" w:rsidRDefault="00B42EF8" w:rsidP="00A516C2">
            <w:pPr>
              <w:pStyle w:val="LongDocTableText-Red"/>
              <w:spacing w:before="120" w:after="120"/>
              <w:rPr>
                <w:rFonts w:ascii="Arial" w:hAnsi="Arial" w:cs="Arial"/>
                <w:color w:val="auto"/>
                <w:sz w:val="19"/>
                <w:szCs w:val="19"/>
              </w:rPr>
            </w:pPr>
            <w:r w:rsidRPr="00461E98">
              <w:rPr>
                <w:rFonts w:ascii="Arial" w:hAnsi="Arial" w:cs="Arial"/>
                <w:color w:val="auto"/>
                <w:sz w:val="19"/>
                <w:szCs w:val="19"/>
              </w:rPr>
              <w:t>$</w:t>
            </w:r>
            <w:r w:rsidRPr="00461E98">
              <w:rPr>
                <w:rFonts w:ascii="Arial" w:hAnsi="Arial" w:cs="Arial"/>
                <w:color w:val="auto"/>
                <w:sz w:val="19"/>
                <w:szCs w:val="19"/>
                <w:highlight w:val="yellow"/>
              </w:rPr>
              <w:t>[Insert]</w:t>
            </w:r>
          </w:p>
        </w:tc>
      </w:tr>
      <w:tr w:rsidR="00B42EF8" w:rsidRPr="00461E98" w14:paraId="5F784540" w14:textId="77777777" w:rsidTr="00A516C2">
        <w:tc>
          <w:tcPr>
            <w:tcW w:w="4364" w:type="dxa"/>
          </w:tcPr>
          <w:p w14:paraId="6535FF56" w14:textId="77777777" w:rsidR="00B42EF8" w:rsidRPr="00461E98" w:rsidRDefault="00B42EF8" w:rsidP="00A516C2">
            <w:pPr>
              <w:pStyle w:val="LongDocTableText-Red"/>
              <w:spacing w:before="120" w:after="120"/>
              <w:rPr>
                <w:rFonts w:ascii="Arial" w:hAnsi="Arial" w:cs="Arial"/>
                <w:color w:val="auto"/>
                <w:sz w:val="19"/>
                <w:szCs w:val="19"/>
              </w:rPr>
            </w:pPr>
            <w:r w:rsidRPr="00461E98">
              <w:rPr>
                <w:rFonts w:ascii="Arial" w:hAnsi="Arial" w:cs="Arial"/>
                <w:color w:val="auto"/>
                <w:sz w:val="19"/>
                <w:szCs w:val="19"/>
                <w:highlight w:val="yellow"/>
              </w:rPr>
              <w:t>[Insert]</w:t>
            </w:r>
          </w:p>
        </w:tc>
        <w:tc>
          <w:tcPr>
            <w:tcW w:w="4365" w:type="dxa"/>
          </w:tcPr>
          <w:p w14:paraId="63917D14" w14:textId="77777777" w:rsidR="00B42EF8" w:rsidRPr="00461E98" w:rsidRDefault="00B42EF8" w:rsidP="00A516C2">
            <w:pPr>
              <w:pStyle w:val="LongDocTableText-Red"/>
              <w:spacing w:before="120" w:after="120"/>
              <w:rPr>
                <w:rFonts w:ascii="Arial" w:hAnsi="Arial" w:cs="Arial"/>
                <w:color w:val="auto"/>
                <w:sz w:val="19"/>
                <w:szCs w:val="19"/>
              </w:rPr>
            </w:pPr>
            <w:r w:rsidRPr="00461E98">
              <w:rPr>
                <w:rFonts w:ascii="Arial" w:hAnsi="Arial" w:cs="Arial"/>
                <w:color w:val="auto"/>
                <w:sz w:val="19"/>
                <w:szCs w:val="19"/>
              </w:rPr>
              <w:t>$</w:t>
            </w:r>
            <w:r w:rsidRPr="00461E98">
              <w:rPr>
                <w:rFonts w:ascii="Arial" w:hAnsi="Arial" w:cs="Arial"/>
                <w:color w:val="auto"/>
                <w:sz w:val="19"/>
                <w:szCs w:val="19"/>
                <w:highlight w:val="yellow"/>
              </w:rPr>
              <w:t>[Insert]</w:t>
            </w:r>
          </w:p>
        </w:tc>
      </w:tr>
      <w:tr w:rsidR="00B42EF8" w:rsidRPr="00461E98" w14:paraId="71F1C6A4" w14:textId="77777777" w:rsidTr="00A516C2">
        <w:tc>
          <w:tcPr>
            <w:tcW w:w="4364" w:type="dxa"/>
          </w:tcPr>
          <w:p w14:paraId="2405920D" w14:textId="77777777" w:rsidR="00B42EF8" w:rsidRPr="00461E98" w:rsidRDefault="00B42EF8" w:rsidP="00A516C2">
            <w:pPr>
              <w:pStyle w:val="LongDocTableText-Red"/>
              <w:spacing w:before="120" w:after="120"/>
              <w:rPr>
                <w:rFonts w:ascii="Arial" w:hAnsi="Arial" w:cs="Arial"/>
                <w:color w:val="auto"/>
                <w:sz w:val="19"/>
                <w:szCs w:val="19"/>
              </w:rPr>
            </w:pPr>
            <w:r w:rsidRPr="00461E98">
              <w:rPr>
                <w:rFonts w:ascii="Arial" w:hAnsi="Arial" w:cs="Arial"/>
                <w:color w:val="auto"/>
                <w:sz w:val="19"/>
                <w:szCs w:val="19"/>
                <w:highlight w:val="yellow"/>
              </w:rPr>
              <w:t>[Insert]</w:t>
            </w:r>
          </w:p>
        </w:tc>
        <w:tc>
          <w:tcPr>
            <w:tcW w:w="4365" w:type="dxa"/>
          </w:tcPr>
          <w:p w14:paraId="04C0C27C" w14:textId="77777777" w:rsidR="00B42EF8" w:rsidRPr="00461E98" w:rsidRDefault="00B42EF8" w:rsidP="00A516C2">
            <w:pPr>
              <w:pStyle w:val="LongDocTableText-Red"/>
              <w:spacing w:before="120" w:after="120"/>
              <w:rPr>
                <w:rFonts w:ascii="Arial" w:hAnsi="Arial" w:cs="Arial"/>
                <w:color w:val="auto"/>
                <w:sz w:val="19"/>
                <w:szCs w:val="19"/>
              </w:rPr>
            </w:pPr>
            <w:r w:rsidRPr="00461E98">
              <w:rPr>
                <w:rFonts w:ascii="Arial" w:hAnsi="Arial" w:cs="Arial"/>
                <w:color w:val="auto"/>
                <w:sz w:val="19"/>
                <w:szCs w:val="19"/>
              </w:rPr>
              <w:t>$</w:t>
            </w:r>
            <w:r w:rsidRPr="00461E98">
              <w:rPr>
                <w:rFonts w:ascii="Arial" w:hAnsi="Arial" w:cs="Arial"/>
                <w:color w:val="auto"/>
                <w:sz w:val="19"/>
                <w:szCs w:val="19"/>
                <w:highlight w:val="yellow"/>
              </w:rPr>
              <w:t>[Insert]</w:t>
            </w:r>
          </w:p>
        </w:tc>
      </w:tr>
    </w:tbl>
    <w:p w14:paraId="635E793D" w14:textId="77777777" w:rsidR="00B42EF8" w:rsidRPr="00461E98" w:rsidRDefault="00B42EF8" w:rsidP="00B42EF8">
      <w:pPr>
        <w:pStyle w:val="LongDocTableText-Red"/>
        <w:spacing w:before="120" w:after="0"/>
        <w:ind w:left="709"/>
        <w:jc w:val="both"/>
        <w:rPr>
          <w:rFonts w:ascii="Arial" w:hAnsi="Arial" w:cs="Arial"/>
          <w:color w:val="auto"/>
          <w:sz w:val="19"/>
          <w:szCs w:val="19"/>
        </w:rPr>
      </w:pPr>
      <w:r w:rsidRPr="00461E98">
        <w:rPr>
          <w:rFonts w:ascii="Arial" w:hAnsi="Arial" w:cs="Arial"/>
          <w:color w:val="auto"/>
          <w:sz w:val="19"/>
          <w:szCs w:val="19"/>
        </w:rPr>
        <w:t>The Consultant shall record all costs against each task in terms of the rates set out above and shall provide the Client with an itemised assessment of the expected final cost.  The Consultant shall provide a detailed breakdown of the fee incurred to date if requested by the Client.</w:t>
      </w:r>
    </w:p>
    <w:p w14:paraId="3A5DF626" w14:textId="77777777" w:rsidR="00B42EF8" w:rsidRPr="00461E98" w:rsidRDefault="00B42EF8" w:rsidP="00B42EF8">
      <w:pPr>
        <w:numPr>
          <w:ilvl w:val="0"/>
          <w:numId w:val="19"/>
        </w:numPr>
        <w:tabs>
          <w:tab w:val="left" w:pos="709"/>
        </w:tabs>
        <w:spacing w:before="360" w:after="240" w:line="240" w:lineRule="auto"/>
        <w:ind w:left="284" w:firstLine="0"/>
        <w:jc w:val="both"/>
        <w:rPr>
          <w:rFonts w:ascii="Arial" w:hAnsi="Arial" w:cs="Arial"/>
          <w:b/>
          <w:sz w:val="19"/>
          <w:szCs w:val="19"/>
        </w:rPr>
      </w:pPr>
      <w:r w:rsidRPr="00461E98">
        <w:rPr>
          <w:rFonts w:ascii="Arial" w:hAnsi="Arial" w:cs="Arial"/>
          <w:b/>
          <w:sz w:val="19"/>
          <w:szCs w:val="19"/>
        </w:rPr>
        <w:t>Expenses and Disbursements</w:t>
      </w:r>
    </w:p>
    <w:p w14:paraId="41B8D33E" w14:textId="77777777" w:rsidR="00B42EF8" w:rsidRPr="002635D6" w:rsidRDefault="00B42EF8" w:rsidP="00B42EF8">
      <w:pPr>
        <w:spacing w:line="240" w:lineRule="auto"/>
        <w:ind w:left="284" w:firstLine="425"/>
        <w:jc w:val="both"/>
        <w:rPr>
          <w:rStyle w:val="LongDocTitlePageText-BlueCharChar"/>
          <w:rFonts w:ascii="Arial" w:hAnsi="Arial" w:cs="Arial"/>
          <w:color w:val="000000"/>
          <w:sz w:val="19"/>
          <w:szCs w:val="19"/>
          <w:lang w:val="en-GB"/>
        </w:rPr>
      </w:pPr>
      <w:r w:rsidRPr="002635D6">
        <w:rPr>
          <w:rFonts w:ascii="Arial" w:hAnsi="Arial" w:cs="Arial"/>
          <w:color w:val="000000"/>
          <w:sz w:val="19"/>
          <w:szCs w:val="19"/>
          <w:highlight w:val="yellow"/>
        </w:rPr>
        <w:t>[Select one of the following to apply]</w:t>
      </w:r>
    </w:p>
    <w:p w14:paraId="6A8CB748" w14:textId="77777777" w:rsidR="00B42EF8" w:rsidRPr="00461E98" w:rsidRDefault="00B42EF8" w:rsidP="00B42EF8">
      <w:pPr>
        <w:pStyle w:val="Default"/>
        <w:spacing w:before="240" w:after="120"/>
        <w:ind w:left="709"/>
        <w:jc w:val="both"/>
        <w:rPr>
          <w:color w:val="auto"/>
          <w:sz w:val="19"/>
          <w:szCs w:val="19"/>
        </w:rPr>
      </w:pPr>
      <w:r w:rsidRPr="00461E98">
        <w:rPr>
          <w:color w:val="auto"/>
          <w:sz w:val="19"/>
          <w:szCs w:val="19"/>
        </w:rPr>
        <w:t>No expenses or disbursements are payable by the Client to the Consultant under this Agreement.</w:t>
      </w:r>
    </w:p>
    <w:p w14:paraId="3360231E" w14:textId="77777777" w:rsidR="00B42EF8" w:rsidRPr="00476DDD" w:rsidRDefault="00B42EF8" w:rsidP="00B42EF8">
      <w:pPr>
        <w:pStyle w:val="LongDocBodyTextBold-Red"/>
        <w:spacing w:before="240" w:after="240"/>
        <w:ind w:left="709"/>
        <w:jc w:val="both"/>
        <w:rPr>
          <w:rFonts w:ascii="Arial" w:hAnsi="Arial" w:cs="Arial"/>
          <w:color w:val="000000"/>
          <w:sz w:val="19"/>
          <w:szCs w:val="19"/>
          <w:u w:val="single"/>
        </w:rPr>
      </w:pPr>
      <w:r w:rsidRPr="00476DDD">
        <w:rPr>
          <w:rFonts w:ascii="Arial" w:hAnsi="Arial" w:cs="Arial"/>
          <w:color w:val="000000"/>
          <w:sz w:val="19"/>
          <w:szCs w:val="19"/>
          <w:u w:val="single"/>
        </w:rPr>
        <w:t>OR</w:t>
      </w:r>
    </w:p>
    <w:p w14:paraId="0A300733" w14:textId="77777777" w:rsidR="00B42EF8" w:rsidRPr="00461E98" w:rsidRDefault="00B42EF8" w:rsidP="00B42EF8">
      <w:pPr>
        <w:pStyle w:val="Default"/>
        <w:ind w:left="709"/>
        <w:jc w:val="both"/>
        <w:rPr>
          <w:color w:val="auto"/>
          <w:sz w:val="19"/>
          <w:szCs w:val="19"/>
        </w:rPr>
      </w:pPr>
      <w:r w:rsidRPr="00461E98">
        <w:rPr>
          <w:color w:val="auto"/>
          <w:sz w:val="19"/>
          <w:szCs w:val="19"/>
        </w:rPr>
        <w:t>The Client shall reimburse the Consultant for the following expenses and disbursements incurred by the Consultant in providing the Services:</w:t>
      </w:r>
    </w:p>
    <w:p w14:paraId="6F90E613" w14:textId="77777777" w:rsidR="00B42EF8" w:rsidRPr="00461E98" w:rsidRDefault="00B42EF8" w:rsidP="00B42EF8">
      <w:pPr>
        <w:pStyle w:val="Default"/>
        <w:spacing w:before="120"/>
        <w:ind w:left="709"/>
        <w:jc w:val="both"/>
        <w:rPr>
          <w:color w:val="auto"/>
          <w:sz w:val="19"/>
          <w:szCs w:val="19"/>
        </w:rPr>
      </w:pPr>
      <w:r w:rsidRPr="00461E98">
        <w:rPr>
          <w:color w:val="auto"/>
          <w:sz w:val="19"/>
          <w:szCs w:val="19"/>
          <w:highlight w:val="yellow"/>
        </w:rPr>
        <w:t>[Insert details of agreed expenses and disbursements e.g. travel costs, together with details of any caps or other relevant conditions that must be satisfied before the Consultant can claim the relevant expenses/disbursements]</w:t>
      </w:r>
      <w:r w:rsidRPr="00461E98">
        <w:rPr>
          <w:color w:val="auto"/>
          <w:sz w:val="19"/>
          <w:szCs w:val="19"/>
        </w:rPr>
        <w:t xml:space="preserve"> </w:t>
      </w:r>
    </w:p>
    <w:p w14:paraId="24D749BC" w14:textId="77777777" w:rsidR="00B42EF8" w:rsidRPr="00461E98" w:rsidRDefault="00B42EF8" w:rsidP="00B42EF8">
      <w:pPr>
        <w:numPr>
          <w:ilvl w:val="0"/>
          <w:numId w:val="19"/>
        </w:numPr>
        <w:tabs>
          <w:tab w:val="left" w:pos="709"/>
        </w:tabs>
        <w:spacing w:before="360" w:after="240" w:line="240" w:lineRule="auto"/>
        <w:ind w:left="284" w:firstLine="0"/>
        <w:jc w:val="both"/>
        <w:rPr>
          <w:rStyle w:val="LongDocTitlePageText-BlueCharChar"/>
          <w:rFonts w:ascii="Arial" w:hAnsi="Arial" w:cs="Arial"/>
          <w:b/>
          <w:color w:val="000000"/>
          <w:sz w:val="19"/>
          <w:szCs w:val="19"/>
          <w:lang w:val="en-GB"/>
        </w:rPr>
      </w:pPr>
      <w:r w:rsidRPr="00461E98">
        <w:rPr>
          <w:rStyle w:val="LongDocTitlePageText-BlueCharChar"/>
          <w:rFonts w:ascii="Arial" w:hAnsi="Arial" w:cs="Arial"/>
          <w:b/>
          <w:color w:val="000000"/>
          <w:sz w:val="19"/>
          <w:szCs w:val="19"/>
          <w:lang w:val="en-GB"/>
        </w:rPr>
        <w:t>Payment</w:t>
      </w:r>
    </w:p>
    <w:p w14:paraId="72347B40" w14:textId="77777777" w:rsidR="00B42EF8" w:rsidRPr="00461E98" w:rsidRDefault="00B42EF8" w:rsidP="00B42EF8">
      <w:pPr>
        <w:pStyle w:val="Default"/>
        <w:ind w:left="709"/>
        <w:jc w:val="both"/>
        <w:rPr>
          <w:color w:val="auto"/>
          <w:sz w:val="19"/>
          <w:szCs w:val="19"/>
        </w:rPr>
      </w:pPr>
      <w:r w:rsidRPr="00461E98">
        <w:rPr>
          <w:color w:val="auto"/>
          <w:sz w:val="19"/>
          <w:szCs w:val="19"/>
        </w:rPr>
        <w:t>The Consultant is entitled to payment</w:t>
      </w:r>
      <w:r>
        <w:rPr>
          <w:color w:val="auto"/>
          <w:sz w:val="19"/>
          <w:szCs w:val="19"/>
        </w:rPr>
        <w:t>(</w:t>
      </w:r>
      <w:r w:rsidRPr="00461E98">
        <w:rPr>
          <w:color w:val="auto"/>
          <w:sz w:val="19"/>
          <w:szCs w:val="19"/>
        </w:rPr>
        <w:t>s</w:t>
      </w:r>
      <w:r>
        <w:rPr>
          <w:color w:val="auto"/>
          <w:sz w:val="19"/>
          <w:szCs w:val="19"/>
        </w:rPr>
        <w:t>)</w:t>
      </w:r>
      <w:r w:rsidRPr="00461E98">
        <w:rPr>
          <w:color w:val="auto"/>
          <w:sz w:val="19"/>
          <w:szCs w:val="19"/>
        </w:rPr>
        <w:t xml:space="preserve"> </w:t>
      </w:r>
      <w:r w:rsidRPr="00461E98">
        <w:rPr>
          <w:color w:val="auto"/>
          <w:sz w:val="19"/>
          <w:szCs w:val="19"/>
          <w:highlight w:val="yellow"/>
        </w:rPr>
        <w:t xml:space="preserve">[insert timing e.g. on completion of all the Services </w:t>
      </w:r>
      <w:r w:rsidRPr="00461E98">
        <w:rPr>
          <w:color w:val="auto"/>
          <w:sz w:val="19"/>
          <w:szCs w:val="19"/>
          <w:highlight w:val="yellow"/>
          <w:u w:val="single"/>
        </w:rPr>
        <w:t>OR</w:t>
      </w:r>
      <w:r w:rsidRPr="00461E98">
        <w:rPr>
          <w:color w:val="auto"/>
          <w:sz w:val="19"/>
          <w:szCs w:val="19"/>
          <w:highlight w:val="yellow"/>
        </w:rPr>
        <w:t xml:space="preserve"> monthly].</w:t>
      </w:r>
    </w:p>
    <w:p w14:paraId="62692ACD" w14:textId="77777777" w:rsidR="00B42EF8" w:rsidRDefault="00B42EF8" w:rsidP="00B42EF8">
      <w:pPr>
        <w:pStyle w:val="Default"/>
        <w:spacing w:before="120"/>
        <w:ind w:left="709"/>
        <w:jc w:val="both"/>
        <w:rPr>
          <w:color w:val="auto"/>
          <w:sz w:val="19"/>
          <w:szCs w:val="19"/>
        </w:rPr>
      </w:pPr>
      <w:r w:rsidRPr="00461E98">
        <w:rPr>
          <w:color w:val="auto"/>
          <w:sz w:val="19"/>
          <w:szCs w:val="19"/>
        </w:rPr>
        <w:t>Payment shall be due on the 20</w:t>
      </w:r>
      <w:r w:rsidRPr="00461E98">
        <w:rPr>
          <w:color w:val="auto"/>
          <w:sz w:val="19"/>
          <w:szCs w:val="19"/>
          <w:vertAlign w:val="superscript"/>
        </w:rPr>
        <w:t>th</w:t>
      </w:r>
      <w:r w:rsidRPr="00461E98">
        <w:rPr>
          <w:color w:val="auto"/>
          <w:sz w:val="19"/>
          <w:szCs w:val="19"/>
        </w:rPr>
        <w:t xml:space="preserve"> of the month following the month of issue of each GST Invoice (in accordance with clause 5.1 of the General Conditions of Contract for Consultancy Services (Fourth Edition, December 2017)).</w:t>
      </w:r>
    </w:p>
    <w:p w14:paraId="779BF1AE" w14:textId="77777777" w:rsidR="002B1CFB" w:rsidRDefault="002B1CFB" w:rsidP="003B315E">
      <w:pPr>
        <w:pStyle w:val="Default"/>
        <w:ind w:left="709"/>
        <w:jc w:val="both"/>
        <w:rPr>
          <w:color w:val="auto"/>
          <w:sz w:val="19"/>
          <w:szCs w:val="19"/>
        </w:rPr>
      </w:pPr>
    </w:p>
    <w:p w14:paraId="3493A00A" w14:textId="77777777" w:rsidR="002B1CFB" w:rsidRDefault="002B1CFB" w:rsidP="003B315E">
      <w:pPr>
        <w:pStyle w:val="Default"/>
        <w:ind w:left="709"/>
        <w:jc w:val="both"/>
        <w:rPr>
          <w:color w:val="auto"/>
          <w:sz w:val="19"/>
          <w:szCs w:val="19"/>
        </w:rPr>
      </w:pPr>
    </w:p>
    <w:p w14:paraId="1E6F74FA" w14:textId="77777777" w:rsidR="002B1CFB" w:rsidRDefault="002B1CFB" w:rsidP="003B315E">
      <w:pPr>
        <w:pStyle w:val="Default"/>
        <w:ind w:left="709"/>
        <w:jc w:val="both"/>
        <w:rPr>
          <w:color w:val="auto"/>
          <w:sz w:val="19"/>
          <w:szCs w:val="19"/>
        </w:rPr>
      </w:pPr>
    </w:p>
    <w:p w14:paraId="34E77064" w14:textId="77777777" w:rsidR="002B1CFB" w:rsidRDefault="002F7377" w:rsidP="003B315E">
      <w:pPr>
        <w:pStyle w:val="Default"/>
        <w:ind w:left="709"/>
        <w:jc w:val="both"/>
        <w:rPr>
          <w:color w:val="auto"/>
          <w:sz w:val="19"/>
          <w:szCs w:val="19"/>
        </w:rPr>
      </w:pPr>
      <w:r>
        <w:rPr>
          <w:color w:val="auto"/>
          <w:sz w:val="19"/>
          <w:szCs w:val="19"/>
        </w:rPr>
        <w:br w:type="page"/>
      </w:r>
    </w:p>
    <w:tbl>
      <w:tblPr>
        <w:tblW w:w="0" w:type="auto"/>
        <w:tblLook w:val="04A0" w:firstRow="1" w:lastRow="0" w:firstColumn="1" w:lastColumn="0" w:noHBand="0" w:noVBand="1"/>
      </w:tblPr>
      <w:tblGrid>
        <w:gridCol w:w="2235"/>
        <w:gridCol w:w="6945"/>
      </w:tblGrid>
      <w:tr w:rsidR="00B42EF8" w:rsidRPr="00CF3E65" w14:paraId="0923AF59" w14:textId="77777777" w:rsidTr="00A516C2">
        <w:tc>
          <w:tcPr>
            <w:tcW w:w="2235" w:type="dxa"/>
          </w:tcPr>
          <w:p w14:paraId="2DCF7070" w14:textId="77777777" w:rsidR="00B42EF8" w:rsidRPr="00CF3E65" w:rsidRDefault="00B42EF8" w:rsidP="00A516C2">
            <w:pPr>
              <w:pStyle w:val="Default"/>
              <w:jc w:val="both"/>
              <w:rPr>
                <w:b/>
                <w:iCs/>
                <w:color w:val="auto"/>
                <w:sz w:val="32"/>
                <w:szCs w:val="32"/>
              </w:rPr>
            </w:pPr>
            <w:r>
              <w:lastRenderedPageBreak/>
              <w:br w:type="page"/>
            </w:r>
            <w:r w:rsidRPr="002B1CFB">
              <w:rPr>
                <w:b/>
                <w:iCs/>
                <w:color w:val="auto"/>
                <w:sz w:val="32"/>
                <w:szCs w:val="32"/>
              </w:rPr>
              <w:br w:type="page"/>
            </w:r>
            <w:r w:rsidRPr="002B1CFB">
              <w:rPr>
                <w:b/>
                <w:iCs/>
                <w:color w:val="auto"/>
                <w:sz w:val="32"/>
                <w:szCs w:val="32"/>
              </w:rPr>
              <w:br w:type="page"/>
            </w:r>
            <w:r w:rsidRPr="002B1CFB">
              <w:rPr>
                <w:b/>
                <w:iCs/>
                <w:color w:val="auto"/>
                <w:sz w:val="32"/>
                <w:szCs w:val="32"/>
              </w:rPr>
              <w:br w:type="page"/>
            </w:r>
            <w:r w:rsidRPr="00CF3E65">
              <w:rPr>
                <w:b/>
                <w:iCs/>
                <w:color w:val="auto"/>
                <w:sz w:val="32"/>
                <w:szCs w:val="32"/>
              </w:rPr>
              <w:t>Appendix C:</w:t>
            </w:r>
          </w:p>
        </w:tc>
        <w:tc>
          <w:tcPr>
            <w:tcW w:w="6945" w:type="dxa"/>
          </w:tcPr>
          <w:p w14:paraId="0A1956CD" w14:textId="77777777" w:rsidR="00B42EF8" w:rsidRPr="00CF3E65" w:rsidRDefault="00B42EF8" w:rsidP="00A516C2">
            <w:pPr>
              <w:pStyle w:val="Default"/>
              <w:jc w:val="both"/>
              <w:rPr>
                <w:iCs/>
                <w:color w:val="auto"/>
                <w:sz w:val="32"/>
                <w:szCs w:val="32"/>
              </w:rPr>
            </w:pPr>
            <w:r w:rsidRPr="00CF3E65">
              <w:rPr>
                <w:b/>
                <w:iCs/>
                <w:color w:val="auto"/>
                <w:sz w:val="32"/>
                <w:szCs w:val="32"/>
              </w:rPr>
              <w:t xml:space="preserve">Client’s Representative </w:t>
            </w:r>
          </w:p>
        </w:tc>
      </w:tr>
    </w:tbl>
    <w:p w14:paraId="390A97A3" w14:textId="77777777" w:rsidR="00B42EF8" w:rsidRPr="00461E98" w:rsidRDefault="00B42EF8" w:rsidP="00B42EF8">
      <w:pPr>
        <w:numPr>
          <w:ilvl w:val="0"/>
          <w:numId w:val="20"/>
        </w:numPr>
        <w:spacing w:before="360" w:after="240" w:line="240" w:lineRule="auto"/>
        <w:ind w:left="357" w:hanging="357"/>
        <w:rPr>
          <w:rStyle w:val="LongDocTitlePageText-BlueCharChar"/>
          <w:rFonts w:ascii="Arial" w:hAnsi="Arial" w:cs="Arial"/>
          <w:b/>
          <w:color w:val="000000"/>
          <w:sz w:val="19"/>
          <w:szCs w:val="19"/>
          <w:lang w:val="en-GB"/>
        </w:rPr>
      </w:pPr>
      <w:r w:rsidRPr="00461E98">
        <w:rPr>
          <w:rStyle w:val="LongDocTitlePageText-BlueCharChar"/>
          <w:rFonts w:ascii="Arial" w:hAnsi="Arial" w:cs="Arial"/>
          <w:b/>
          <w:color w:val="000000"/>
          <w:sz w:val="19"/>
          <w:szCs w:val="19"/>
          <w:lang w:val="en-GB"/>
        </w:rPr>
        <w:t>Client’s Representative</w:t>
      </w:r>
    </w:p>
    <w:p w14:paraId="66682BCB" w14:textId="77777777" w:rsidR="00B42EF8" w:rsidRPr="00461E98" w:rsidRDefault="00B42EF8" w:rsidP="00B42EF8">
      <w:pPr>
        <w:pStyle w:val="Default"/>
        <w:spacing w:after="120"/>
        <w:ind w:left="357"/>
        <w:jc w:val="both"/>
        <w:rPr>
          <w:color w:val="auto"/>
          <w:sz w:val="19"/>
          <w:szCs w:val="19"/>
        </w:rPr>
      </w:pPr>
      <w:r w:rsidRPr="00461E98">
        <w:rPr>
          <w:color w:val="auto"/>
          <w:sz w:val="19"/>
          <w:szCs w:val="19"/>
        </w:rPr>
        <w:t>The Client’s Representative is:</w:t>
      </w:r>
    </w:p>
    <w:tbl>
      <w:tblPr>
        <w:tblW w:w="8617"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5"/>
        <w:gridCol w:w="4932"/>
      </w:tblGrid>
      <w:tr w:rsidR="00B42EF8" w:rsidRPr="00461E98" w14:paraId="171B903C" w14:textId="77777777" w:rsidTr="00A516C2">
        <w:trPr>
          <w:trHeight w:val="397"/>
        </w:trPr>
        <w:tc>
          <w:tcPr>
            <w:tcW w:w="3685" w:type="dxa"/>
          </w:tcPr>
          <w:p w14:paraId="4564F3F2" w14:textId="77777777" w:rsidR="00B42EF8" w:rsidRPr="00461E98" w:rsidRDefault="00B42EF8" w:rsidP="00A516C2">
            <w:pPr>
              <w:pStyle w:val="Default"/>
              <w:spacing w:before="120" w:after="120"/>
              <w:jc w:val="both"/>
              <w:rPr>
                <w:color w:val="auto"/>
                <w:sz w:val="19"/>
                <w:szCs w:val="19"/>
              </w:rPr>
            </w:pPr>
            <w:r w:rsidRPr="00461E98">
              <w:rPr>
                <w:color w:val="auto"/>
                <w:sz w:val="19"/>
                <w:szCs w:val="19"/>
              </w:rPr>
              <w:t>Name of Client’s Representative</w:t>
            </w:r>
          </w:p>
        </w:tc>
        <w:tc>
          <w:tcPr>
            <w:tcW w:w="4932" w:type="dxa"/>
          </w:tcPr>
          <w:p w14:paraId="4CEF65A7" w14:textId="77777777" w:rsidR="00B42EF8" w:rsidRPr="00461E98" w:rsidRDefault="00B42EF8" w:rsidP="00A516C2">
            <w:pPr>
              <w:pStyle w:val="Default"/>
              <w:spacing w:before="120" w:after="120"/>
              <w:jc w:val="both"/>
              <w:rPr>
                <w:color w:val="auto"/>
                <w:sz w:val="19"/>
                <w:szCs w:val="19"/>
                <w:highlight w:val="yellow"/>
              </w:rPr>
            </w:pPr>
            <w:r w:rsidRPr="00461E98">
              <w:rPr>
                <w:color w:val="auto"/>
                <w:sz w:val="19"/>
                <w:szCs w:val="19"/>
                <w:highlight w:val="yellow"/>
              </w:rPr>
              <w:t>[insert]</w:t>
            </w:r>
          </w:p>
        </w:tc>
      </w:tr>
      <w:tr w:rsidR="00B42EF8" w:rsidRPr="00461E98" w14:paraId="21794FB2" w14:textId="77777777" w:rsidTr="00A516C2">
        <w:trPr>
          <w:trHeight w:val="397"/>
        </w:trPr>
        <w:tc>
          <w:tcPr>
            <w:tcW w:w="3685" w:type="dxa"/>
          </w:tcPr>
          <w:p w14:paraId="17791C1A" w14:textId="77777777" w:rsidR="00B42EF8" w:rsidRPr="00461E98" w:rsidRDefault="00B42EF8" w:rsidP="00A516C2">
            <w:pPr>
              <w:pStyle w:val="Default"/>
              <w:spacing w:before="120" w:after="120"/>
              <w:jc w:val="both"/>
              <w:rPr>
                <w:bCs/>
                <w:sz w:val="19"/>
                <w:szCs w:val="19"/>
              </w:rPr>
            </w:pPr>
            <w:r w:rsidRPr="00461E98">
              <w:rPr>
                <w:bCs/>
                <w:sz w:val="19"/>
                <w:szCs w:val="19"/>
              </w:rPr>
              <w:t>Street Address:</w:t>
            </w:r>
          </w:p>
        </w:tc>
        <w:tc>
          <w:tcPr>
            <w:tcW w:w="4932" w:type="dxa"/>
          </w:tcPr>
          <w:p w14:paraId="1C37BDCE" w14:textId="77777777" w:rsidR="00B42EF8" w:rsidRPr="00461E98" w:rsidRDefault="00B42EF8" w:rsidP="00A516C2">
            <w:pPr>
              <w:pStyle w:val="Default"/>
              <w:spacing w:before="120" w:after="120"/>
              <w:jc w:val="both"/>
              <w:rPr>
                <w:color w:val="auto"/>
                <w:sz w:val="19"/>
                <w:szCs w:val="19"/>
                <w:highlight w:val="yellow"/>
              </w:rPr>
            </w:pPr>
            <w:r w:rsidRPr="00461E98">
              <w:rPr>
                <w:color w:val="auto"/>
                <w:sz w:val="19"/>
                <w:szCs w:val="19"/>
                <w:highlight w:val="yellow"/>
              </w:rPr>
              <w:t>[insert]</w:t>
            </w:r>
          </w:p>
        </w:tc>
      </w:tr>
      <w:tr w:rsidR="00B42EF8" w:rsidRPr="00461E98" w14:paraId="57E71B50" w14:textId="77777777" w:rsidTr="00A516C2">
        <w:trPr>
          <w:trHeight w:val="397"/>
        </w:trPr>
        <w:tc>
          <w:tcPr>
            <w:tcW w:w="3685" w:type="dxa"/>
          </w:tcPr>
          <w:p w14:paraId="45F31A8F" w14:textId="77777777" w:rsidR="00B42EF8" w:rsidRPr="00461E98" w:rsidRDefault="00B42EF8" w:rsidP="00A516C2">
            <w:pPr>
              <w:pStyle w:val="Default"/>
              <w:spacing w:before="120" w:after="120"/>
              <w:jc w:val="both"/>
              <w:rPr>
                <w:bCs/>
                <w:sz w:val="19"/>
                <w:szCs w:val="19"/>
              </w:rPr>
            </w:pPr>
            <w:r w:rsidRPr="00461E98">
              <w:rPr>
                <w:bCs/>
                <w:sz w:val="19"/>
                <w:szCs w:val="19"/>
              </w:rPr>
              <w:t>Postal Address:</w:t>
            </w:r>
          </w:p>
        </w:tc>
        <w:tc>
          <w:tcPr>
            <w:tcW w:w="4932" w:type="dxa"/>
          </w:tcPr>
          <w:p w14:paraId="1A4EB0F3" w14:textId="77777777" w:rsidR="00B42EF8" w:rsidRPr="00461E98" w:rsidRDefault="00B42EF8" w:rsidP="00A516C2">
            <w:pPr>
              <w:pStyle w:val="Default"/>
              <w:spacing w:before="120" w:after="120"/>
              <w:jc w:val="both"/>
              <w:rPr>
                <w:color w:val="auto"/>
                <w:sz w:val="19"/>
                <w:szCs w:val="19"/>
                <w:highlight w:val="yellow"/>
              </w:rPr>
            </w:pPr>
            <w:r w:rsidRPr="00461E98">
              <w:rPr>
                <w:color w:val="auto"/>
                <w:sz w:val="19"/>
                <w:szCs w:val="19"/>
                <w:highlight w:val="yellow"/>
              </w:rPr>
              <w:t>[insert]</w:t>
            </w:r>
          </w:p>
        </w:tc>
      </w:tr>
      <w:tr w:rsidR="00B42EF8" w:rsidRPr="00461E98" w14:paraId="4776FD12" w14:textId="77777777" w:rsidTr="00A516C2">
        <w:trPr>
          <w:trHeight w:val="397"/>
        </w:trPr>
        <w:tc>
          <w:tcPr>
            <w:tcW w:w="3685" w:type="dxa"/>
          </w:tcPr>
          <w:p w14:paraId="580FBF60" w14:textId="77777777" w:rsidR="00B42EF8" w:rsidRPr="00461E98" w:rsidRDefault="00B42EF8" w:rsidP="00A516C2">
            <w:pPr>
              <w:pStyle w:val="Default"/>
              <w:spacing w:before="120" w:after="120"/>
              <w:jc w:val="both"/>
              <w:rPr>
                <w:bCs/>
                <w:sz w:val="19"/>
                <w:szCs w:val="19"/>
              </w:rPr>
            </w:pPr>
            <w:r w:rsidRPr="00461E98">
              <w:rPr>
                <w:bCs/>
                <w:sz w:val="19"/>
                <w:szCs w:val="19"/>
              </w:rPr>
              <w:t>Phone number (DDI):</w:t>
            </w:r>
          </w:p>
        </w:tc>
        <w:tc>
          <w:tcPr>
            <w:tcW w:w="4932" w:type="dxa"/>
          </w:tcPr>
          <w:p w14:paraId="6F2DB49E" w14:textId="77777777" w:rsidR="00B42EF8" w:rsidRPr="00461E98" w:rsidRDefault="00B42EF8" w:rsidP="00A516C2">
            <w:pPr>
              <w:pStyle w:val="Default"/>
              <w:spacing w:before="120" w:after="120"/>
              <w:jc w:val="both"/>
              <w:rPr>
                <w:color w:val="auto"/>
                <w:sz w:val="19"/>
                <w:szCs w:val="19"/>
                <w:highlight w:val="yellow"/>
              </w:rPr>
            </w:pPr>
            <w:r w:rsidRPr="00461E98">
              <w:rPr>
                <w:color w:val="auto"/>
                <w:sz w:val="19"/>
                <w:szCs w:val="19"/>
                <w:highlight w:val="yellow"/>
              </w:rPr>
              <w:t>[insert]</w:t>
            </w:r>
          </w:p>
        </w:tc>
      </w:tr>
      <w:tr w:rsidR="00B42EF8" w:rsidRPr="00461E98" w14:paraId="61C775F0" w14:textId="77777777" w:rsidTr="00A516C2">
        <w:trPr>
          <w:trHeight w:val="397"/>
        </w:trPr>
        <w:tc>
          <w:tcPr>
            <w:tcW w:w="3685" w:type="dxa"/>
          </w:tcPr>
          <w:p w14:paraId="3AD77621" w14:textId="77777777" w:rsidR="00B42EF8" w:rsidRPr="00461E98" w:rsidRDefault="00B42EF8" w:rsidP="00A516C2">
            <w:pPr>
              <w:pStyle w:val="Default"/>
              <w:spacing w:before="120" w:after="120"/>
              <w:jc w:val="both"/>
              <w:rPr>
                <w:bCs/>
                <w:sz w:val="19"/>
                <w:szCs w:val="19"/>
              </w:rPr>
            </w:pPr>
            <w:r w:rsidRPr="00461E98">
              <w:rPr>
                <w:bCs/>
                <w:sz w:val="19"/>
                <w:szCs w:val="19"/>
              </w:rPr>
              <w:t xml:space="preserve">Mobile number: </w:t>
            </w:r>
          </w:p>
        </w:tc>
        <w:tc>
          <w:tcPr>
            <w:tcW w:w="4932" w:type="dxa"/>
          </w:tcPr>
          <w:p w14:paraId="76DB9A9D" w14:textId="77777777" w:rsidR="00B42EF8" w:rsidRPr="00461E98" w:rsidRDefault="00B42EF8" w:rsidP="00A516C2">
            <w:pPr>
              <w:pStyle w:val="Default"/>
              <w:spacing w:before="120" w:after="120"/>
              <w:jc w:val="both"/>
              <w:rPr>
                <w:color w:val="auto"/>
                <w:sz w:val="19"/>
                <w:szCs w:val="19"/>
                <w:highlight w:val="yellow"/>
              </w:rPr>
            </w:pPr>
            <w:r w:rsidRPr="00461E98">
              <w:rPr>
                <w:color w:val="auto"/>
                <w:sz w:val="19"/>
                <w:szCs w:val="19"/>
                <w:highlight w:val="yellow"/>
              </w:rPr>
              <w:t>[insert]</w:t>
            </w:r>
          </w:p>
        </w:tc>
      </w:tr>
      <w:tr w:rsidR="00B42EF8" w:rsidRPr="00461E98" w14:paraId="3C39E2C3" w14:textId="77777777" w:rsidTr="00A516C2">
        <w:trPr>
          <w:trHeight w:val="397"/>
        </w:trPr>
        <w:tc>
          <w:tcPr>
            <w:tcW w:w="3685" w:type="dxa"/>
          </w:tcPr>
          <w:p w14:paraId="3C047099" w14:textId="77777777" w:rsidR="00B42EF8" w:rsidRPr="00461E98" w:rsidRDefault="00B42EF8" w:rsidP="00A516C2">
            <w:pPr>
              <w:pStyle w:val="Default"/>
              <w:spacing w:before="120" w:after="120"/>
              <w:jc w:val="both"/>
              <w:rPr>
                <w:bCs/>
                <w:sz w:val="19"/>
                <w:szCs w:val="19"/>
              </w:rPr>
            </w:pPr>
            <w:r w:rsidRPr="00461E98">
              <w:rPr>
                <w:bCs/>
                <w:sz w:val="19"/>
                <w:szCs w:val="19"/>
              </w:rPr>
              <w:t>Email address:</w:t>
            </w:r>
          </w:p>
        </w:tc>
        <w:tc>
          <w:tcPr>
            <w:tcW w:w="4932" w:type="dxa"/>
          </w:tcPr>
          <w:p w14:paraId="11607374" w14:textId="77777777" w:rsidR="00B42EF8" w:rsidRPr="00461E98" w:rsidRDefault="00B42EF8" w:rsidP="00A516C2">
            <w:pPr>
              <w:pStyle w:val="Default"/>
              <w:spacing w:before="120" w:after="120"/>
              <w:jc w:val="both"/>
              <w:rPr>
                <w:color w:val="auto"/>
                <w:sz w:val="19"/>
                <w:szCs w:val="19"/>
                <w:highlight w:val="yellow"/>
              </w:rPr>
            </w:pPr>
            <w:r w:rsidRPr="00461E98">
              <w:rPr>
                <w:color w:val="auto"/>
                <w:sz w:val="19"/>
                <w:szCs w:val="19"/>
                <w:highlight w:val="yellow"/>
              </w:rPr>
              <w:t>[insert]</w:t>
            </w:r>
          </w:p>
        </w:tc>
      </w:tr>
    </w:tbl>
    <w:p w14:paraId="13BD2078" w14:textId="77777777" w:rsidR="00E44991" w:rsidRPr="00461E98" w:rsidRDefault="00E44991" w:rsidP="00E44991">
      <w:pPr>
        <w:pStyle w:val="Default"/>
        <w:ind w:left="360"/>
        <w:jc w:val="both"/>
        <w:rPr>
          <w:color w:val="auto"/>
          <w:sz w:val="19"/>
          <w:szCs w:val="19"/>
        </w:rPr>
      </w:pPr>
    </w:p>
    <w:p w14:paraId="599355F6" w14:textId="77777777" w:rsidR="00E44991" w:rsidRPr="00461E98" w:rsidRDefault="00E44991" w:rsidP="00E44991">
      <w:pPr>
        <w:pStyle w:val="Default"/>
        <w:ind w:left="360"/>
        <w:jc w:val="both"/>
        <w:rPr>
          <w:color w:val="auto"/>
          <w:sz w:val="19"/>
          <w:szCs w:val="19"/>
        </w:rPr>
      </w:pPr>
    </w:p>
    <w:p w14:paraId="0455AB51" w14:textId="77777777" w:rsidR="004659AE" w:rsidRPr="00461E98" w:rsidRDefault="004659AE" w:rsidP="00E44991">
      <w:pPr>
        <w:rPr>
          <w:rStyle w:val="LongDocTitlePageText-BlueCharChar"/>
          <w:sz w:val="19"/>
          <w:szCs w:val="19"/>
          <w:highlight w:val="yellow"/>
          <w:lang w:val="en-GB"/>
        </w:rPr>
        <w:sectPr w:rsidR="004659AE" w:rsidRPr="00461E98" w:rsidSect="00837DD5">
          <w:pgSz w:w="11907" w:h="16840" w:code="9"/>
          <w:pgMar w:top="1418" w:right="1134" w:bottom="1134" w:left="1418" w:header="567" w:footer="743" w:gutter="0"/>
          <w:pgNumType w:chapSep="enDash"/>
          <w:cols w:space="708"/>
          <w:titlePg/>
          <w:docGrid w:linePitch="360"/>
        </w:sectPr>
      </w:pPr>
    </w:p>
    <w:tbl>
      <w:tblPr>
        <w:tblW w:w="0" w:type="auto"/>
        <w:tblInd w:w="275" w:type="dxa"/>
        <w:tblLook w:val="04A0" w:firstRow="1" w:lastRow="0" w:firstColumn="1" w:lastColumn="0" w:noHBand="0" w:noVBand="1"/>
      </w:tblPr>
      <w:tblGrid>
        <w:gridCol w:w="2243"/>
        <w:gridCol w:w="6837"/>
      </w:tblGrid>
      <w:tr w:rsidR="00B42EF8" w:rsidRPr="00CF3E65" w14:paraId="03758058" w14:textId="77777777" w:rsidTr="00A516C2">
        <w:tc>
          <w:tcPr>
            <w:tcW w:w="2268" w:type="dxa"/>
          </w:tcPr>
          <w:p w14:paraId="6599F9F2" w14:textId="77777777" w:rsidR="00B42EF8" w:rsidRPr="00CF3E65" w:rsidRDefault="00B42EF8" w:rsidP="00A516C2">
            <w:pPr>
              <w:pStyle w:val="Default"/>
              <w:jc w:val="both"/>
              <w:rPr>
                <w:b/>
                <w:iCs/>
                <w:color w:val="auto"/>
                <w:sz w:val="32"/>
                <w:szCs w:val="32"/>
              </w:rPr>
            </w:pPr>
            <w:r w:rsidRPr="00CF3E65">
              <w:rPr>
                <w:b/>
                <w:iCs/>
                <w:color w:val="auto"/>
                <w:sz w:val="32"/>
                <w:szCs w:val="32"/>
              </w:rPr>
              <w:lastRenderedPageBreak/>
              <w:t>Appendix D:</w:t>
            </w:r>
          </w:p>
        </w:tc>
        <w:tc>
          <w:tcPr>
            <w:tcW w:w="7028" w:type="dxa"/>
          </w:tcPr>
          <w:p w14:paraId="5F16A99B" w14:textId="77777777" w:rsidR="00B42EF8" w:rsidRPr="00CF3E65" w:rsidRDefault="00B42EF8" w:rsidP="00A516C2">
            <w:pPr>
              <w:pStyle w:val="Default"/>
              <w:rPr>
                <w:iCs/>
                <w:color w:val="auto"/>
                <w:sz w:val="32"/>
                <w:szCs w:val="32"/>
              </w:rPr>
            </w:pPr>
            <w:r w:rsidRPr="00CF3E65">
              <w:rPr>
                <w:b/>
                <w:iCs/>
                <w:color w:val="auto"/>
                <w:sz w:val="32"/>
                <w:szCs w:val="32"/>
              </w:rPr>
              <w:t xml:space="preserve">Consultant’s Representative </w:t>
            </w:r>
            <w:r>
              <w:rPr>
                <w:b/>
                <w:iCs/>
                <w:color w:val="auto"/>
                <w:sz w:val="32"/>
                <w:szCs w:val="32"/>
              </w:rPr>
              <w:t xml:space="preserve">and Consultant’s </w:t>
            </w:r>
            <w:r w:rsidRPr="00CF3E65">
              <w:rPr>
                <w:b/>
                <w:iCs/>
                <w:color w:val="auto"/>
                <w:sz w:val="32"/>
                <w:szCs w:val="32"/>
              </w:rPr>
              <w:t>Key Personnel</w:t>
            </w:r>
          </w:p>
        </w:tc>
      </w:tr>
    </w:tbl>
    <w:p w14:paraId="4DC96C10" w14:textId="77777777" w:rsidR="00B42EF8" w:rsidRPr="002F7377" w:rsidRDefault="00B42EF8" w:rsidP="00B42EF8">
      <w:pPr>
        <w:numPr>
          <w:ilvl w:val="0"/>
          <w:numId w:val="21"/>
        </w:numPr>
        <w:tabs>
          <w:tab w:val="left" w:pos="709"/>
        </w:tabs>
        <w:spacing w:before="360" w:after="240" w:line="240" w:lineRule="auto"/>
        <w:ind w:left="358" w:hanging="74"/>
        <w:rPr>
          <w:rStyle w:val="LongDocTitlePageText-BlueCharChar"/>
          <w:rFonts w:ascii="Arial" w:hAnsi="Arial" w:cs="Arial"/>
          <w:b/>
          <w:color w:val="000000"/>
          <w:sz w:val="19"/>
          <w:szCs w:val="19"/>
          <w:lang w:val="en-GB"/>
        </w:rPr>
      </w:pPr>
      <w:r w:rsidRPr="002F7377">
        <w:rPr>
          <w:rStyle w:val="LongDocTitlePageText-BlueCharChar"/>
          <w:rFonts w:ascii="Arial" w:hAnsi="Arial" w:cs="Arial"/>
          <w:b/>
          <w:color w:val="000000"/>
          <w:sz w:val="19"/>
          <w:szCs w:val="19"/>
          <w:lang w:val="en-GB"/>
        </w:rPr>
        <w:t>Consultant’s Representative</w:t>
      </w:r>
    </w:p>
    <w:p w14:paraId="43436F37" w14:textId="77777777" w:rsidR="00B42EF8" w:rsidRPr="002F7377" w:rsidRDefault="00B42EF8" w:rsidP="00B42EF8">
      <w:pPr>
        <w:pStyle w:val="Default"/>
        <w:tabs>
          <w:tab w:val="left" w:pos="709"/>
        </w:tabs>
        <w:spacing w:after="120"/>
        <w:ind w:left="358" w:hanging="74"/>
        <w:jc w:val="both"/>
        <w:rPr>
          <w:color w:val="auto"/>
          <w:sz w:val="19"/>
          <w:szCs w:val="19"/>
        </w:rPr>
      </w:pPr>
      <w:r w:rsidRPr="002F7377">
        <w:rPr>
          <w:color w:val="auto"/>
          <w:sz w:val="19"/>
          <w:szCs w:val="19"/>
        </w:rPr>
        <w:tab/>
      </w:r>
      <w:r w:rsidRPr="002F7377">
        <w:rPr>
          <w:color w:val="auto"/>
          <w:sz w:val="19"/>
          <w:szCs w:val="19"/>
        </w:rPr>
        <w:tab/>
        <w:t>The Consultant’s Representative is:</w:t>
      </w:r>
    </w:p>
    <w:tbl>
      <w:tblPr>
        <w:tblW w:w="8617" w:type="dxa"/>
        <w:tblInd w:w="8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5"/>
        <w:gridCol w:w="4932"/>
      </w:tblGrid>
      <w:tr w:rsidR="00B42EF8" w:rsidRPr="002F7377" w14:paraId="7A421C33" w14:textId="77777777" w:rsidTr="00A516C2">
        <w:trPr>
          <w:trHeight w:val="397"/>
        </w:trPr>
        <w:tc>
          <w:tcPr>
            <w:tcW w:w="3685" w:type="dxa"/>
          </w:tcPr>
          <w:p w14:paraId="0D0E5CD0" w14:textId="77777777" w:rsidR="00B42EF8" w:rsidRPr="002F7377" w:rsidRDefault="00B42EF8" w:rsidP="00A516C2">
            <w:pPr>
              <w:pStyle w:val="Default"/>
              <w:spacing w:before="120" w:after="120"/>
              <w:rPr>
                <w:color w:val="auto"/>
                <w:sz w:val="19"/>
                <w:szCs w:val="19"/>
              </w:rPr>
            </w:pPr>
            <w:r w:rsidRPr="002F7377">
              <w:rPr>
                <w:color w:val="auto"/>
                <w:sz w:val="19"/>
                <w:szCs w:val="19"/>
              </w:rPr>
              <w:t xml:space="preserve">Name of </w:t>
            </w:r>
            <w:proofErr w:type="gramStart"/>
            <w:r w:rsidRPr="002F7377">
              <w:rPr>
                <w:color w:val="auto"/>
                <w:sz w:val="19"/>
                <w:szCs w:val="19"/>
              </w:rPr>
              <w:t>Consultant‘</w:t>
            </w:r>
            <w:proofErr w:type="gramEnd"/>
            <w:r w:rsidRPr="002F7377">
              <w:rPr>
                <w:color w:val="auto"/>
                <w:sz w:val="19"/>
                <w:szCs w:val="19"/>
              </w:rPr>
              <w:t>s Representative</w:t>
            </w:r>
          </w:p>
        </w:tc>
        <w:tc>
          <w:tcPr>
            <w:tcW w:w="4932" w:type="dxa"/>
          </w:tcPr>
          <w:p w14:paraId="7B0B4424"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70BFE590" w14:textId="77777777" w:rsidTr="00A516C2">
        <w:trPr>
          <w:trHeight w:val="397"/>
        </w:trPr>
        <w:tc>
          <w:tcPr>
            <w:tcW w:w="3685" w:type="dxa"/>
          </w:tcPr>
          <w:p w14:paraId="5540CBEF" w14:textId="77777777" w:rsidR="00B42EF8" w:rsidRPr="002F7377" w:rsidRDefault="00B42EF8" w:rsidP="00A516C2">
            <w:pPr>
              <w:pStyle w:val="Default"/>
              <w:spacing w:before="120" w:after="120"/>
              <w:rPr>
                <w:bCs/>
                <w:sz w:val="19"/>
                <w:szCs w:val="19"/>
              </w:rPr>
            </w:pPr>
            <w:r w:rsidRPr="002F7377">
              <w:rPr>
                <w:bCs/>
                <w:sz w:val="19"/>
                <w:szCs w:val="19"/>
              </w:rPr>
              <w:t>Street Address:</w:t>
            </w:r>
          </w:p>
        </w:tc>
        <w:tc>
          <w:tcPr>
            <w:tcW w:w="4932" w:type="dxa"/>
          </w:tcPr>
          <w:p w14:paraId="31DC6FF5"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2AD3835B" w14:textId="77777777" w:rsidTr="00A516C2">
        <w:trPr>
          <w:trHeight w:val="397"/>
        </w:trPr>
        <w:tc>
          <w:tcPr>
            <w:tcW w:w="3685" w:type="dxa"/>
          </w:tcPr>
          <w:p w14:paraId="0CD6C42B" w14:textId="77777777" w:rsidR="00B42EF8" w:rsidRPr="002F7377" w:rsidRDefault="00B42EF8" w:rsidP="00A516C2">
            <w:pPr>
              <w:pStyle w:val="Default"/>
              <w:spacing w:before="120" w:after="120"/>
              <w:rPr>
                <w:bCs/>
                <w:sz w:val="19"/>
                <w:szCs w:val="19"/>
              </w:rPr>
            </w:pPr>
            <w:r w:rsidRPr="002F7377">
              <w:rPr>
                <w:bCs/>
                <w:sz w:val="19"/>
                <w:szCs w:val="19"/>
              </w:rPr>
              <w:t>Postal Address:</w:t>
            </w:r>
          </w:p>
        </w:tc>
        <w:tc>
          <w:tcPr>
            <w:tcW w:w="4932" w:type="dxa"/>
          </w:tcPr>
          <w:p w14:paraId="26306D08"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2C65E343" w14:textId="77777777" w:rsidTr="00A516C2">
        <w:trPr>
          <w:trHeight w:val="397"/>
        </w:trPr>
        <w:tc>
          <w:tcPr>
            <w:tcW w:w="3685" w:type="dxa"/>
          </w:tcPr>
          <w:p w14:paraId="0F62FD6C" w14:textId="77777777" w:rsidR="00B42EF8" w:rsidRPr="002F7377" w:rsidRDefault="00B42EF8" w:rsidP="00A516C2">
            <w:pPr>
              <w:pStyle w:val="Default"/>
              <w:spacing w:before="120" w:after="120"/>
              <w:rPr>
                <w:bCs/>
                <w:sz w:val="19"/>
                <w:szCs w:val="19"/>
              </w:rPr>
            </w:pPr>
            <w:r w:rsidRPr="002F7377">
              <w:rPr>
                <w:bCs/>
                <w:sz w:val="19"/>
                <w:szCs w:val="19"/>
              </w:rPr>
              <w:t>Phone number (DDI):</w:t>
            </w:r>
          </w:p>
        </w:tc>
        <w:tc>
          <w:tcPr>
            <w:tcW w:w="4932" w:type="dxa"/>
          </w:tcPr>
          <w:p w14:paraId="63A0D706"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732FE100" w14:textId="77777777" w:rsidTr="00A516C2">
        <w:trPr>
          <w:trHeight w:val="397"/>
        </w:trPr>
        <w:tc>
          <w:tcPr>
            <w:tcW w:w="3685" w:type="dxa"/>
          </w:tcPr>
          <w:p w14:paraId="5BCC5243" w14:textId="77777777" w:rsidR="00B42EF8" w:rsidRPr="002F7377" w:rsidRDefault="00B42EF8" w:rsidP="00A516C2">
            <w:pPr>
              <w:pStyle w:val="Default"/>
              <w:spacing w:before="120" w:after="120"/>
              <w:rPr>
                <w:bCs/>
                <w:sz w:val="19"/>
                <w:szCs w:val="19"/>
              </w:rPr>
            </w:pPr>
            <w:r w:rsidRPr="002F7377">
              <w:rPr>
                <w:bCs/>
                <w:sz w:val="19"/>
                <w:szCs w:val="19"/>
              </w:rPr>
              <w:t xml:space="preserve">Mobile number: </w:t>
            </w:r>
          </w:p>
        </w:tc>
        <w:tc>
          <w:tcPr>
            <w:tcW w:w="4932" w:type="dxa"/>
          </w:tcPr>
          <w:p w14:paraId="487CB4C6"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6C3FEC98" w14:textId="77777777" w:rsidTr="00A516C2">
        <w:trPr>
          <w:trHeight w:val="397"/>
        </w:trPr>
        <w:tc>
          <w:tcPr>
            <w:tcW w:w="3685" w:type="dxa"/>
          </w:tcPr>
          <w:p w14:paraId="0ED7AB5F" w14:textId="77777777" w:rsidR="00B42EF8" w:rsidRPr="002F7377" w:rsidRDefault="00B42EF8" w:rsidP="00A516C2">
            <w:pPr>
              <w:pStyle w:val="Default"/>
              <w:spacing w:before="120" w:after="120"/>
              <w:rPr>
                <w:bCs/>
                <w:sz w:val="19"/>
                <w:szCs w:val="19"/>
              </w:rPr>
            </w:pPr>
            <w:r w:rsidRPr="002F7377">
              <w:rPr>
                <w:bCs/>
                <w:sz w:val="19"/>
                <w:szCs w:val="19"/>
              </w:rPr>
              <w:t>Email address:</w:t>
            </w:r>
          </w:p>
        </w:tc>
        <w:tc>
          <w:tcPr>
            <w:tcW w:w="4932" w:type="dxa"/>
          </w:tcPr>
          <w:p w14:paraId="02D6246C"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bl>
    <w:p w14:paraId="6B64673F" w14:textId="77777777" w:rsidR="00B42EF8" w:rsidRPr="002F7377" w:rsidRDefault="00B42EF8" w:rsidP="00B42EF8">
      <w:pPr>
        <w:numPr>
          <w:ilvl w:val="0"/>
          <w:numId w:val="21"/>
        </w:numPr>
        <w:tabs>
          <w:tab w:val="left" w:pos="709"/>
        </w:tabs>
        <w:spacing w:before="360" w:after="240" w:line="240" w:lineRule="auto"/>
        <w:ind w:left="358" w:hanging="74"/>
        <w:rPr>
          <w:rStyle w:val="LongDocTitlePageText-BlueCharChar"/>
          <w:rFonts w:ascii="Arial" w:hAnsi="Arial" w:cs="Arial"/>
          <w:b/>
          <w:color w:val="000000"/>
          <w:sz w:val="19"/>
          <w:szCs w:val="19"/>
          <w:lang w:val="en-GB"/>
        </w:rPr>
      </w:pPr>
      <w:r w:rsidRPr="002F7377">
        <w:rPr>
          <w:rStyle w:val="LongDocTitlePageText-BlueCharChar"/>
          <w:rFonts w:ascii="Arial" w:hAnsi="Arial" w:cs="Arial"/>
          <w:b/>
          <w:color w:val="000000"/>
          <w:sz w:val="19"/>
          <w:szCs w:val="19"/>
          <w:lang w:val="en-GB"/>
        </w:rPr>
        <w:t>Consultant’s Key Personnel</w:t>
      </w:r>
    </w:p>
    <w:p w14:paraId="05D9DF8A" w14:textId="77777777" w:rsidR="00B42EF8" w:rsidRPr="00F96431" w:rsidRDefault="00B42EF8" w:rsidP="00B42EF8">
      <w:pPr>
        <w:pStyle w:val="Default"/>
        <w:spacing w:after="120"/>
        <w:ind w:left="709"/>
        <w:jc w:val="both"/>
        <w:rPr>
          <w:color w:val="auto"/>
          <w:sz w:val="19"/>
          <w:szCs w:val="19"/>
        </w:rPr>
      </w:pPr>
      <w:r w:rsidRPr="00F96431">
        <w:rPr>
          <w:color w:val="auto"/>
          <w:sz w:val="19"/>
          <w:szCs w:val="19"/>
          <w:highlight w:val="yellow"/>
        </w:rPr>
        <w:t>[Insert name, role/position and contact details for each of the Consultant’s Key Personnel (repeat table below as needed) or mark ‘Not applicable’ if there are no Consultant’s Key Personnel]</w:t>
      </w:r>
    </w:p>
    <w:tbl>
      <w:tblPr>
        <w:tblW w:w="8617" w:type="dxa"/>
        <w:tblInd w:w="8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5"/>
        <w:gridCol w:w="4932"/>
      </w:tblGrid>
      <w:tr w:rsidR="00B42EF8" w:rsidRPr="002F7377" w14:paraId="28525345" w14:textId="77777777" w:rsidTr="00A516C2">
        <w:trPr>
          <w:trHeight w:val="397"/>
        </w:trPr>
        <w:tc>
          <w:tcPr>
            <w:tcW w:w="3685" w:type="dxa"/>
          </w:tcPr>
          <w:p w14:paraId="12616A28" w14:textId="77777777" w:rsidR="00B42EF8" w:rsidRPr="002F7377" w:rsidRDefault="00B42EF8" w:rsidP="00A516C2">
            <w:pPr>
              <w:pStyle w:val="Default"/>
              <w:spacing w:before="120" w:after="120"/>
              <w:rPr>
                <w:color w:val="auto"/>
                <w:sz w:val="19"/>
                <w:szCs w:val="19"/>
              </w:rPr>
            </w:pPr>
            <w:r w:rsidRPr="002F7377">
              <w:rPr>
                <w:color w:val="auto"/>
                <w:sz w:val="19"/>
                <w:szCs w:val="19"/>
              </w:rPr>
              <w:t>Name of Key Personnel</w:t>
            </w:r>
          </w:p>
        </w:tc>
        <w:tc>
          <w:tcPr>
            <w:tcW w:w="4932" w:type="dxa"/>
          </w:tcPr>
          <w:p w14:paraId="3E323CC6"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53000094" w14:textId="77777777" w:rsidTr="00A516C2">
        <w:trPr>
          <w:trHeight w:val="397"/>
        </w:trPr>
        <w:tc>
          <w:tcPr>
            <w:tcW w:w="3685" w:type="dxa"/>
          </w:tcPr>
          <w:p w14:paraId="795141A6" w14:textId="77777777" w:rsidR="00B42EF8" w:rsidRPr="002F7377" w:rsidRDefault="00B42EF8" w:rsidP="00A516C2">
            <w:pPr>
              <w:pStyle w:val="Default"/>
              <w:spacing w:before="120" w:after="120"/>
              <w:rPr>
                <w:color w:val="auto"/>
                <w:sz w:val="19"/>
                <w:szCs w:val="19"/>
              </w:rPr>
            </w:pPr>
            <w:r w:rsidRPr="002F7377">
              <w:rPr>
                <w:color w:val="auto"/>
                <w:sz w:val="19"/>
                <w:szCs w:val="19"/>
              </w:rPr>
              <w:t>Role/position</w:t>
            </w:r>
          </w:p>
        </w:tc>
        <w:tc>
          <w:tcPr>
            <w:tcW w:w="4932" w:type="dxa"/>
          </w:tcPr>
          <w:p w14:paraId="3D50775D"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169167C7" w14:textId="77777777" w:rsidTr="00A516C2">
        <w:trPr>
          <w:trHeight w:val="397"/>
        </w:trPr>
        <w:tc>
          <w:tcPr>
            <w:tcW w:w="3685" w:type="dxa"/>
          </w:tcPr>
          <w:p w14:paraId="422306C8" w14:textId="77777777" w:rsidR="00B42EF8" w:rsidRPr="002F7377" w:rsidRDefault="00B42EF8" w:rsidP="00A516C2">
            <w:pPr>
              <w:pStyle w:val="Default"/>
              <w:spacing w:before="120" w:after="120"/>
              <w:rPr>
                <w:bCs/>
                <w:sz w:val="19"/>
                <w:szCs w:val="19"/>
              </w:rPr>
            </w:pPr>
            <w:r w:rsidRPr="002F7377">
              <w:rPr>
                <w:bCs/>
                <w:sz w:val="19"/>
                <w:szCs w:val="19"/>
              </w:rPr>
              <w:t>Phone number (DDI):</w:t>
            </w:r>
          </w:p>
        </w:tc>
        <w:tc>
          <w:tcPr>
            <w:tcW w:w="4932" w:type="dxa"/>
          </w:tcPr>
          <w:p w14:paraId="54C7F867"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3B54F388" w14:textId="77777777" w:rsidTr="00A516C2">
        <w:trPr>
          <w:trHeight w:val="397"/>
        </w:trPr>
        <w:tc>
          <w:tcPr>
            <w:tcW w:w="3685" w:type="dxa"/>
          </w:tcPr>
          <w:p w14:paraId="63470765" w14:textId="77777777" w:rsidR="00B42EF8" w:rsidRPr="002F7377" w:rsidRDefault="00B42EF8" w:rsidP="00A516C2">
            <w:pPr>
              <w:pStyle w:val="Default"/>
              <w:spacing w:before="120" w:after="120"/>
              <w:rPr>
                <w:bCs/>
                <w:sz w:val="19"/>
                <w:szCs w:val="19"/>
              </w:rPr>
            </w:pPr>
            <w:r w:rsidRPr="002F7377">
              <w:rPr>
                <w:bCs/>
                <w:sz w:val="19"/>
                <w:szCs w:val="19"/>
              </w:rPr>
              <w:t xml:space="preserve">Mobile number: </w:t>
            </w:r>
          </w:p>
        </w:tc>
        <w:tc>
          <w:tcPr>
            <w:tcW w:w="4932" w:type="dxa"/>
          </w:tcPr>
          <w:p w14:paraId="36F3A02F"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r w:rsidR="00B42EF8" w:rsidRPr="002F7377" w14:paraId="72627520" w14:textId="77777777" w:rsidTr="00A516C2">
        <w:trPr>
          <w:trHeight w:val="397"/>
        </w:trPr>
        <w:tc>
          <w:tcPr>
            <w:tcW w:w="3685" w:type="dxa"/>
          </w:tcPr>
          <w:p w14:paraId="450F74AF" w14:textId="77777777" w:rsidR="00B42EF8" w:rsidRPr="002F7377" w:rsidRDefault="00B42EF8" w:rsidP="00A516C2">
            <w:pPr>
              <w:pStyle w:val="Default"/>
              <w:spacing w:before="120" w:after="120"/>
              <w:rPr>
                <w:bCs/>
                <w:sz w:val="19"/>
                <w:szCs w:val="19"/>
              </w:rPr>
            </w:pPr>
            <w:r w:rsidRPr="002F7377">
              <w:rPr>
                <w:bCs/>
                <w:sz w:val="19"/>
                <w:szCs w:val="19"/>
              </w:rPr>
              <w:t>Email address:</w:t>
            </w:r>
          </w:p>
        </w:tc>
        <w:tc>
          <w:tcPr>
            <w:tcW w:w="4932" w:type="dxa"/>
          </w:tcPr>
          <w:p w14:paraId="7CFC33F7" w14:textId="77777777" w:rsidR="00B42EF8" w:rsidRPr="002F7377" w:rsidRDefault="00B42EF8" w:rsidP="00A516C2">
            <w:pPr>
              <w:pStyle w:val="Default"/>
              <w:spacing w:before="120" w:after="120"/>
              <w:jc w:val="both"/>
              <w:rPr>
                <w:color w:val="auto"/>
                <w:sz w:val="19"/>
                <w:szCs w:val="19"/>
                <w:highlight w:val="yellow"/>
              </w:rPr>
            </w:pPr>
            <w:r w:rsidRPr="002F7377">
              <w:rPr>
                <w:color w:val="auto"/>
                <w:sz w:val="19"/>
                <w:szCs w:val="19"/>
                <w:highlight w:val="yellow"/>
              </w:rPr>
              <w:t>[insert]</w:t>
            </w:r>
          </w:p>
        </w:tc>
      </w:tr>
    </w:tbl>
    <w:p w14:paraId="46344A21" w14:textId="77777777" w:rsidR="00FA500A" w:rsidRPr="00220437" w:rsidRDefault="00FA500A" w:rsidP="00FA500A">
      <w:pPr>
        <w:pStyle w:val="Default"/>
        <w:ind w:left="360"/>
        <w:jc w:val="both"/>
        <w:rPr>
          <w:color w:val="auto"/>
          <w:sz w:val="20"/>
          <w:szCs w:val="20"/>
        </w:rPr>
      </w:pPr>
    </w:p>
    <w:p w14:paraId="5F0CB76B" w14:textId="77777777" w:rsidR="002B1CFB" w:rsidRDefault="002B1CFB" w:rsidP="002B1CFB">
      <w:pPr>
        <w:spacing w:line="240" w:lineRule="auto"/>
      </w:pPr>
      <w:r>
        <w:rPr>
          <w:rStyle w:val="LongDocTitlePageText-BlueCharChar"/>
          <w:sz w:val="20"/>
          <w:highlight w:val="yellow"/>
          <w:lang w:val="en-GB"/>
        </w:rPr>
        <w:br w:type="page"/>
      </w:r>
    </w:p>
    <w:tbl>
      <w:tblPr>
        <w:tblW w:w="0" w:type="auto"/>
        <w:tblLook w:val="04A0" w:firstRow="1" w:lastRow="0" w:firstColumn="1" w:lastColumn="0" w:noHBand="0" w:noVBand="1"/>
      </w:tblPr>
      <w:tblGrid>
        <w:gridCol w:w="2212"/>
        <w:gridCol w:w="7143"/>
      </w:tblGrid>
      <w:tr w:rsidR="00B42EF8" w:rsidRPr="00CF3E65" w14:paraId="751E5AB1" w14:textId="77777777" w:rsidTr="00A516C2">
        <w:tc>
          <w:tcPr>
            <w:tcW w:w="2235" w:type="dxa"/>
          </w:tcPr>
          <w:p w14:paraId="05E55F23" w14:textId="77777777" w:rsidR="00B42EF8" w:rsidRPr="00CF3E65" w:rsidRDefault="00B42EF8" w:rsidP="00A516C2">
            <w:pPr>
              <w:pStyle w:val="Default"/>
              <w:jc w:val="both"/>
              <w:rPr>
                <w:b/>
                <w:iCs/>
                <w:color w:val="auto"/>
                <w:sz w:val="32"/>
                <w:szCs w:val="32"/>
              </w:rPr>
            </w:pPr>
            <w:r>
              <w:rPr>
                <w:rStyle w:val="LongDocTitlePageText-BlueCharChar"/>
                <w:sz w:val="20"/>
                <w:highlight w:val="yellow"/>
                <w:lang w:val="en-GB"/>
              </w:rPr>
              <w:lastRenderedPageBreak/>
              <w:br w:type="page"/>
            </w:r>
            <w:r w:rsidRPr="00CF3E65">
              <w:rPr>
                <w:b/>
                <w:iCs/>
                <w:color w:val="auto"/>
                <w:sz w:val="32"/>
                <w:szCs w:val="32"/>
              </w:rPr>
              <w:t>Appendix E:</w:t>
            </w:r>
          </w:p>
        </w:tc>
        <w:tc>
          <w:tcPr>
            <w:tcW w:w="7336" w:type="dxa"/>
          </w:tcPr>
          <w:p w14:paraId="4B7F7E55" w14:textId="77777777" w:rsidR="00B42EF8" w:rsidRPr="00CF3E65" w:rsidRDefault="00B42EF8" w:rsidP="00A516C2">
            <w:pPr>
              <w:pStyle w:val="Default"/>
              <w:rPr>
                <w:iCs/>
                <w:color w:val="auto"/>
                <w:sz w:val="32"/>
                <w:szCs w:val="32"/>
              </w:rPr>
            </w:pPr>
            <w:r w:rsidRPr="00CF3E65">
              <w:rPr>
                <w:b/>
                <w:iCs/>
                <w:color w:val="auto"/>
                <w:sz w:val="32"/>
                <w:szCs w:val="32"/>
              </w:rPr>
              <w:t>Subc</w:t>
            </w:r>
            <w:r>
              <w:rPr>
                <w:b/>
                <w:iCs/>
                <w:color w:val="auto"/>
                <w:sz w:val="32"/>
                <w:szCs w:val="32"/>
              </w:rPr>
              <w:t xml:space="preserve">onsultants and Subconsultants’ </w:t>
            </w:r>
            <w:r w:rsidRPr="00CF3E65">
              <w:rPr>
                <w:b/>
                <w:iCs/>
                <w:color w:val="auto"/>
                <w:sz w:val="32"/>
                <w:szCs w:val="32"/>
              </w:rPr>
              <w:t>Key Personnel</w:t>
            </w:r>
          </w:p>
        </w:tc>
      </w:tr>
    </w:tbl>
    <w:p w14:paraId="288A3402" w14:textId="77777777" w:rsidR="00B42EF8" w:rsidRPr="00491602" w:rsidRDefault="00B42EF8" w:rsidP="00B42EF8">
      <w:pPr>
        <w:numPr>
          <w:ilvl w:val="0"/>
          <w:numId w:val="22"/>
        </w:numPr>
        <w:spacing w:before="360" w:after="240" w:line="240" w:lineRule="auto"/>
        <w:ind w:left="357" w:hanging="357"/>
        <w:rPr>
          <w:rStyle w:val="LongDocTitlePageText-BlueCharChar"/>
          <w:rFonts w:ascii="Arial" w:hAnsi="Arial" w:cs="Arial"/>
          <w:b/>
          <w:color w:val="000000"/>
          <w:sz w:val="19"/>
          <w:szCs w:val="19"/>
          <w:lang w:val="en-GB"/>
        </w:rPr>
      </w:pPr>
      <w:r w:rsidRPr="00491602">
        <w:rPr>
          <w:rStyle w:val="LongDocTitlePageText-BlueCharChar"/>
          <w:rFonts w:ascii="Arial" w:hAnsi="Arial" w:cs="Arial"/>
          <w:b/>
          <w:color w:val="000000"/>
          <w:sz w:val="19"/>
          <w:szCs w:val="19"/>
          <w:lang w:val="en-GB"/>
        </w:rPr>
        <w:t>Subconsultants</w:t>
      </w:r>
    </w:p>
    <w:p w14:paraId="58FA065E" w14:textId="77777777" w:rsidR="00B42EF8" w:rsidRPr="00F96431" w:rsidRDefault="00B42EF8" w:rsidP="00B42EF8">
      <w:pPr>
        <w:spacing w:after="120" w:line="240" w:lineRule="auto"/>
        <w:ind w:left="357"/>
        <w:rPr>
          <w:rStyle w:val="LongDocTitlePageText-BlueCharChar"/>
          <w:rFonts w:ascii="Arial" w:hAnsi="Arial" w:cs="Arial"/>
          <w:color w:val="000000"/>
          <w:sz w:val="19"/>
          <w:szCs w:val="19"/>
          <w:lang w:val="en-GB"/>
        </w:rPr>
      </w:pPr>
      <w:r w:rsidRPr="00F96431">
        <w:rPr>
          <w:rStyle w:val="LongDocTitlePageText-BlueCharChar"/>
          <w:rFonts w:ascii="Arial" w:hAnsi="Arial" w:cs="Arial"/>
          <w:color w:val="000000"/>
          <w:sz w:val="19"/>
          <w:szCs w:val="19"/>
          <w:highlight w:val="yellow"/>
          <w:lang w:val="en-GB"/>
        </w:rPr>
        <w:t>[Insert details for each Subconsultant (repeat table below as needed) or mark ‘Not applicable’ if there are no Subconsultants]</w:t>
      </w:r>
    </w:p>
    <w:tbl>
      <w:tblPr>
        <w:tblW w:w="8617"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5"/>
        <w:gridCol w:w="4932"/>
      </w:tblGrid>
      <w:tr w:rsidR="00B42EF8" w:rsidRPr="00491602" w14:paraId="34222D14" w14:textId="77777777" w:rsidTr="00A516C2">
        <w:trPr>
          <w:trHeight w:val="397"/>
        </w:trPr>
        <w:tc>
          <w:tcPr>
            <w:tcW w:w="3685" w:type="dxa"/>
          </w:tcPr>
          <w:p w14:paraId="0AD33598" w14:textId="77777777" w:rsidR="00B42EF8" w:rsidRPr="00491602" w:rsidRDefault="00B42EF8" w:rsidP="00A516C2">
            <w:pPr>
              <w:pStyle w:val="Default"/>
              <w:spacing w:before="120" w:after="120"/>
              <w:rPr>
                <w:color w:val="auto"/>
                <w:sz w:val="19"/>
                <w:szCs w:val="19"/>
              </w:rPr>
            </w:pPr>
            <w:r w:rsidRPr="00491602">
              <w:rPr>
                <w:color w:val="auto"/>
                <w:sz w:val="19"/>
                <w:szCs w:val="19"/>
              </w:rPr>
              <w:t xml:space="preserve">Full legal name of Subconsultant </w:t>
            </w:r>
            <w:r>
              <w:rPr>
                <w:color w:val="auto"/>
                <w:sz w:val="19"/>
                <w:szCs w:val="19"/>
              </w:rPr>
              <w:t>entity</w:t>
            </w:r>
          </w:p>
        </w:tc>
        <w:tc>
          <w:tcPr>
            <w:tcW w:w="4932" w:type="dxa"/>
          </w:tcPr>
          <w:p w14:paraId="63BBBBD8" w14:textId="77777777" w:rsidR="00B42EF8" w:rsidRPr="00491602" w:rsidRDefault="00B42EF8" w:rsidP="00A516C2">
            <w:pPr>
              <w:pStyle w:val="Default"/>
              <w:spacing w:before="120" w:after="120"/>
              <w:rPr>
                <w:color w:val="auto"/>
                <w:sz w:val="19"/>
                <w:szCs w:val="19"/>
                <w:highlight w:val="yellow"/>
              </w:rPr>
            </w:pPr>
            <w:r w:rsidRPr="00491602">
              <w:rPr>
                <w:color w:val="auto"/>
                <w:sz w:val="19"/>
                <w:szCs w:val="19"/>
                <w:highlight w:val="yellow"/>
              </w:rPr>
              <w:t>[insert]</w:t>
            </w:r>
          </w:p>
        </w:tc>
      </w:tr>
      <w:tr w:rsidR="00B42EF8" w:rsidRPr="00491602" w14:paraId="219ED7C2" w14:textId="77777777" w:rsidTr="00A516C2">
        <w:trPr>
          <w:trHeight w:val="397"/>
        </w:trPr>
        <w:tc>
          <w:tcPr>
            <w:tcW w:w="3685" w:type="dxa"/>
          </w:tcPr>
          <w:p w14:paraId="1E28296A" w14:textId="77777777" w:rsidR="00B42EF8" w:rsidRPr="00491602" w:rsidRDefault="00B42EF8" w:rsidP="00A516C2">
            <w:pPr>
              <w:pStyle w:val="Default"/>
              <w:spacing w:before="120" w:after="120"/>
              <w:rPr>
                <w:color w:val="auto"/>
                <w:sz w:val="19"/>
                <w:szCs w:val="19"/>
              </w:rPr>
            </w:pPr>
            <w:r w:rsidRPr="00491602">
              <w:rPr>
                <w:color w:val="auto"/>
                <w:sz w:val="19"/>
                <w:szCs w:val="19"/>
              </w:rPr>
              <w:t>Street Address:</w:t>
            </w:r>
          </w:p>
        </w:tc>
        <w:tc>
          <w:tcPr>
            <w:tcW w:w="4932" w:type="dxa"/>
          </w:tcPr>
          <w:p w14:paraId="05C9967C" w14:textId="77777777" w:rsidR="00B42EF8" w:rsidRPr="00491602" w:rsidRDefault="00B42EF8" w:rsidP="00A516C2">
            <w:pPr>
              <w:pStyle w:val="Default"/>
              <w:spacing w:before="120" w:after="120"/>
              <w:rPr>
                <w:color w:val="auto"/>
                <w:sz w:val="19"/>
                <w:szCs w:val="19"/>
                <w:highlight w:val="yellow"/>
              </w:rPr>
            </w:pPr>
            <w:r w:rsidRPr="00491602">
              <w:rPr>
                <w:color w:val="auto"/>
                <w:sz w:val="19"/>
                <w:szCs w:val="19"/>
                <w:highlight w:val="yellow"/>
              </w:rPr>
              <w:t>[insert]</w:t>
            </w:r>
          </w:p>
        </w:tc>
      </w:tr>
      <w:tr w:rsidR="00B42EF8" w:rsidRPr="00491602" w14:paraId="6861DADA" w14:textId="77777777" w:rsidTr="00A516C2">
        <w:trPr>
          <w:trHeight w:val="397"/>
        </w:trPr>
        <w:tc>
          <w:tcPr>
            <w:tcW w:w="3685" w:type="dxa"/>
          </w:tcPr>
          <w:p w14:paraId="65C7F69B" w14:textId="77777777" w:rsidR="00B42EF8" w:rsidRPr="00491602" w:rsidRDefault="00B42EF8" w:rsidP="00A516C2">
            <w:pPr>
              <w:pStyle w:val="Default"/>
              <w:spacing w:before="120" w:after="120"/>
              <w:rPr>
                <w:color w:val="auto"/>
                <w:sz w:val="19"/>
                <w:szCs w:val="19"/>
              </w:rPr>
            </w:pPr>
            <w:r w:rsidRPr="00491602">
              <w:rPr>
                <w:color w:val="auto"/>
                <w:sz w:val="19"/>
                <w:szCs w:val="19"/>
              </w:rPr>
              <w:t>Postal Address:</w:t>
            </w:r>
          </w:p>
        </w:tc>
        <w:tc>
          <w:tcPr>
            <w:tcW w:w="4932" w:type="dxa"/>
          </w:tcPr>
          <w:p w14:paraId="434C7CF0" w14:textId="77777777" w:rsidR="00B42EF8" w:rsidRPr="00491602" w:rsidRDefault="00B42EF8" w:rsidP="00A516C2">
            <w:pPr>
              <w:pStyle w:val="Default"/>
              <w:spacing w:before="120" w:after="120"/>
              <w:rPr>
                <w:color w:val="auto"/>
                <w:sz w:val="19"/>
                <w:szCs w:val="19"/>
                <w:highlight w:val="yellow"/>
              </w:rPr>
            </w:pPr>
            <w:r w:rsidRPr="00491602">
              <w:rPr>
                <w:color w:val="auto"/>
                <w:sz w:val="19"/>
                <w:szCs w:val="19"/>
                <w:highlight w:val="yellow"/>
              </w:rPr>
              <w:t>[insert]</w:t>
            </w:r>
          </w:p>
        </w:tc>
      </w:tr>
      <w:tr w:rsidR="00B42EF8" w:rsidRPr="00491602" w14:paraId="75E3EEDB" w14:textId="77777777" w:rsidTr="00A516C2">
        <w:trPr>
          <w:trHeight w:val="397"/>
        </w:trPr>
        <w:tc>
          <w:tcPr>
            <w:tcW w:w="3685" w:type="dxa"/>
          </w:tcPr>
          <w:p w14:paraId="0D15CAF8" w14:textId="77777777" w:rsidR="00B42EF8" w:rsidRPr="00491602" w:rsidRDefault="00B42EF8" w:rsidP="00A516C2">
            <w:pPr>
              <w:pStyle w:val="Default"/>
              <w:spacing w:before="120" w:after="120"/>
              <w:rPr>
                <w:color w:val="auto"/>
                <w:sz w:val="19"/>
                <w:szCs w:val="19"/>
              </w:rPr>
            </w:pPr>
            <w:r w:rsidRPr="00491602">
              <w:rPr>
                <w:color w:val="auto"/>
                <w:sz w:val="19"/>
                <w:szCs w:val="19"/>
              </w:rPr>
              <w:t>Phone number (DDI):</w:t>
            </w:r>
          </w:p>
        </w:tc>
        <w:tc>
          <w:tcPr>
            <w:tcW w:w="4932" w:type="dxa"/>
          </w:tcPr>
          <w:p w14:paraId="1818438B" w14:textId="77777777" w:rsidR="00B42EF8" w:rsidRPr="00491602" w:rsidRDefault="00B42EF8" w:rsidP="00A516C2">
            <w:pPr>
              <w:pStyle w:val="Default"/>
              <w:spacing w:before="120" w:after="120"/>
              <w:rPr>
                <w:color w:val="auto"/>
                <w:sz w:val="19"/>
                <w:szCs w:val="19"/>
                <w:highlight w:val="yellow"/>
              </w:rPr>
            </w:pPr>
            <w:r w:rsidRPr="00491602">
              <w:rPr>
                <w:color w:val="auto"/>
                <w:sz w:val="19"/>
                <w:szCs w:val="19"/>
                <w:highlight w:val="yellow"/>
              </w:rPr>
              <w:t>[insert]</w:t>
            </w:r>
          </w:p>
        </w:tc>
      </w:tr>
      <w:tr w:rsidR="00B42EF8" w:rsidRPr="00491602" w14:paraId="58464931" w14:textId="77777777" w:rsidTr="00A516C2">
        <w:trPr>
          <w:trHeight w:val="397"/>
        </w:trPr>
        <w:tc>
          <w:tcPr>
            <w:tcW w:w="3685" w:type="dxa"/>
          </w:tcPr>
          <w:p w14:paraId="444F2CB6" w14:textId="77777777" w:rsidR="00B42EF8" w:rsidRPr="00491602" w:rsidRDefault="00B42EF8" w:rsidP="00A516C2">
            <w:pPr>
              <w:pStyle w:val="Default"/>
              <w:spacing w:before="120" w:after="120"/>
              <w:rPr>
                <w:color w:val="auto"/>
                <w:sz w:val="19"/>
                <w:szCs w:val="19"/>
              </w:rPr>
            </w:pPr>
            <w:r w:rsidRPr="00491602">
              <w:rPr>
                <w:color w:val="auto"/>
                <w:sz w:val="19"/>
                <w:szCs w:val="19"/>
              </w:rPr>
              <w:t xml:space="preserve">Mobile number: </w:t>
            </w:r>
          </w:p>
        </w:tc>
        <w:tc>
          <w:tcPr>
            <w:tcW w:w="4932" w:type="dxa"/>
          </w:tcPr>
          <w:p w14:paraId="2C73245A" w14:textId="77777777" w:rsidR="00B42EF8" w:rsidRPr="00491602" w:rsidRDefault="00B42EF8" w:rsidP="00A516C2">
            <w:pPr>
              <w:pStyle w:val="Default"/>
              <w:spacing w:before="120" w:after="120"/>
              <w:rPr>
                <w:color w:val="auto"/>
                <w:sz w:val="19"/>
                <w:szCs w:val="19"/>
                <w:highlight w:val="yellow"/>
              </w:rPr>
            </w:pPr>
            <w:r w:rsidRPr="00491602">
              <w:rPr>
                <w:color w:val="auto"/>
                <w:sz w:val="19"/>
                <w:szCs w:val="19"/>
                <w:highlight w:val="yellow"/>
              </w:rPr>
              <w:t>[insert]</w:t>
            </w:r>
          </w:p>
        </w:tc>
      </w:tr>
      <w:tr w:rsidR="00B42EF8" w:rsidRPr="00491602" w14:paraId="120BEE0C" w14:textId="77777777" w:rsidTr="00A516C2">
        <w:trPr>
          <w:trHeight w:val="397"/>
        </w:trPr>
        <w:tc>
          <w:tcPr>
            <w:tcW w:w="3685" w:type="dxa"/>
          </w:tcPr>
          <w:p w14:paraId="1B72B4FE" w14:textId="77777777" w:rsidR="00B42EF8" w:rsidRPr="00491602" w:rsidRDefault="00B42EF8" w:rsidP="00A516C2">
            <w:pPr>
              <w:pStyle w:val="Default"/>
              <w:spacing w:before="120" w:after="120"/>
              <w:rPr>
                <w:color w:val="auto"/>
                <w:sz w:val="19"/>
                <w:szCs w:val="19"/>
              </w:rPr>
            </w:pPr>
            <w:r w:rsidRPr="00491602">
              <w:rPr>
                <w:color w:val="auto"/>
                <w:sz w:val="19"/>
                <w:szCs w:val="19"/>
              </w:rPr>
              <w:t>Email address:</w:t>
            </w:r>
          </w:p>
        </w:tc>
        <w:tc>
          <w:tcPr>
            <w:tcW w:w="4932" w:type="dxa"/>
          </w:tcPr>
          <w:p w14:paraId="1A964619" w14:textId="77777777" w:rsidR="00B42EF8" w:rsidRPr="00491602" w:rsidRDefault="00B42EF8" w:rsidP="00A516C2">
            <w:pPr>
              <w:pStyle w:val="Default"/>
              <w:spacing w:before="120" w:after="120"/>
              <w:rPr>
                <w:color w:val="auto"/>
                <w:sz w:val="19"/>
                <w:szCs w:val="19"/>
                <w:highlight w:val="yellow"/>
              </w:rPr>
            </w:pPr>
            <w:r w:rsidRPr="00491602">
              <w:rPr>
                <w:color w:val="auto"/>
                <w:sz w:val="19"/>
                <w:szCs w:val="19"/>
                <w:highlight w:val="yellow"/>
              </w:rPr>
              <w:t>[insert]</w:t>
            </w:r>
          </w:p>
        </w:tc>
      </w:tr>
    </w:tbl>
    <w:p w14:paraId="6EB80857" w14:textId="77777777" w:rsidR="00B42EF8" w:rsidRPr="00491602" w:rsidRDefault="00B42EF8" w:rsidP="00B42EF8">
      <w:pPr>
        <w:numPr>
          <w:ilvl w:val="0"/>
          <w:numId w:val="22"/>
        </w:numPr>
        <w:spacing w:before="360" w:after="240" w:line="240" w:lineRule="auto"/>
        <w:rPr>
          <w:rStyle w:val="LongDocTitlePageText-BlueCharChar"/>
          <w:rFonts w:ascii="Arial" w:hAnsi="Arial" w:cs="Arial"/>
          <w:b/>
          <w:color w:val="000000"/>
          <w:sz w:val="19"/>
          <w:szCs w:val="19"/>
          <w:lang w:val="en-GB"/>
        </w:rPr>
      </w:pPr>
      <w:r w:rsidRPr="00491602">
        <w:rPr>
          <w:rStyle w:val="LongDocTitlePageText-BlueCharChar"/>
          <w:rFonts w:ascii="Arial" w:hAnsi="Arial" w:cs="Arial"/>
          <w:b/>
          <w:color w:val="000000"/>
          <w:sz w:val="19"/>
          <w:szCs w:val="19"/>
          <w:lang w:val="en-GB"/>
        </w:rPr>
        <w:t>Subconsultants’ Key Personnel</w:t>
      </w:r>
    </w:p>
    <w:p w14:paraId="2524E479" w14:textId="77777777" w:rsidR="00B42EF8" w:rsidRPr="002A5F6C" w:rsidRDefault="00B42EF8" w:rsidP="00B42EF8">
      <w:pPr>
        <w:spacing w:after="120" w:line="240" w:lineRule="auto"/>
        <w:ind w:left="357"/>
        <w:rPr>
          <w:rFonts w:ascii="Arial" w:hAnsi="Arial" w:cs="Arial"/>
          <w:sz w:val="19"/>
          <w:szCs w:val="19"/>
        </w:rPr>
      </w:pPr>
      <w:r w:rsidRPr="00F96431">
        <w:rPr>
          <w:rFonts w:ascii="Arial" w:hAnsi="Arial" w:cs="Arial"/>
          <w:sz w:val="19"/>
          <w:szCs w:val="19"/>
          <w:highlight w:val="yellow"/>
        </w:rPr>
        <w:t>[Insert name, role/position and contact details for each of the Subconsultant’s Key Personnel (repeat table below as needed) or mark ‘Not applicable’ if there are no Subconsultant’s Key Personnel]</w:t>
      </w:r>
    </w:p>
    <w:tbl>
      <w:tblPr>
        <w:tblW w:w="8617" w:type="dxa"/>
        <w:tblInd w:w="5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5"/>
        <w:gridCol w:w="4932"/>
      </w:tblGrid>
      <w:tr w:rsidR="00B42EF8" w:rsidRPr="00FA500A" w14:paraId="11A35272" w14:textId="77777777" w:rsidTr="00A516C2">
        <w:trPr>
          <w:trHeight w:val="397"/>
        </w:trPr>
        <w:tc>
          <w:tcPr>
            <w:tcW w:w="3685" w:type="dxa"/>
          </w:tcPr>
          <w:p w14:paraId="135DBAF8" w14:textId="77777777" w:rsidR="00B42EF8" w:rsidRPr="00CF3E65" w:rsidRDefault="00B42EF8" w:rsidP="00A516C2">
            <w:pPr>
              <w:pStyle w:val="Default"/>
              <w:spacing w:before="120" w:after="120"/>
              <w:rPr>
                <w:color w:val="auto"/>
                <w:sz w:val="20"/>
                <w:szCs w:val="20"/>
              </w:rPr>
            </w:pPr>
            <w:r w:rsidRPr="00CF3E65">
              <w:rPr>
                <w:color w:val="auto"/>
                <w:sz w:val="20"/>
                <w:szCs w:val="20"/>
              </w:rPr>
              <w:t xml:space="preserve">Name of </w:t>
            </w:r>
            <w:r>
              <w:rPr>
                <w:color w:val="auto"/>
                <w:sz w:val="20"/>
                <w:szCs w:val="20"/>
              </w:rPr>
              <w:t>Key Personnel</w:t>
            </w:r>
          </w:p>
        </w:tc>
        <w:tc>
          <w:tcPr>
            <w:tcW w:w="4932" w:type="dxa"/>
          </w:tcPr>
          <w:p w14:paraId="0DDA7ABD" w14:textId="77777777" w:rsidR="00B42EF8" w:rsidRPr="00FA500A" w:rsidRDefault="00B42EF8" w:rsidP="00A516C2">
            <w:pPr>
              <w:pStyle w:val="Default"/>
              <w:spacing w:before="120" w:after="120"/>
              <w:jc w:val="both"/>
              <w:rPr>
                <w:color w:val="auto"/>
                <w:sz w:val="20"/>
                <w:szCs w:val="20"/>
                <w:highlight w:val="yellow"/>
              </w:rPr>
            </w:pPr>
            <w:r w:rsidRPr="00FA500A">
              <w:rPr>
                <w:color w:val="auto"/>
                <w:sz w:val="20"/>
                <w:szCs w:val="20"/>
                <w:highlight w:val="yellow"/>
              </w:rPr>
              <w:t>[insert]</w:t>
            </w:r>
          </w:p>
        </w:tc>
      </w:tr>
      <w:tr w:rsidR="00B42EF8" w:rsidRPr="00FA500A" w14:paraId="196A7CE0" w14:textId="77777777" w:rsidTr="00A516C2">
        <w:trPr>
          <w:trHeight w:val="397"/>
        </w:trPr>
        <w:tc>
          <w:tcPr>
            <w:tcW w:w="3685" w:type="dxa"/>
          </w:tcPr>
          <w:p w14:paraId="419E9237" w14:textId="77777777" w:rsidR="00B42EF8" w:rsidRPr="00CF3E65" w:rsidRDefault="00B42EF8" w:rsidP="00A516C2">
            <w:pPr>
              <w:pStyle w:val="Default"/>
              <w:spacing w:before="120" w:after="120"/>
              <w:rPr>
                <w:color w:val="auto"/>
                <w:sz w:val="20"/>
                <w:szCs w:val="20"/>
              </w:rPr>
            </w:pPr>
            <w:r>
              <w:rPr>
                <w:color w:val="auto"/>
                <w:sz w:val="20"/>
                <w:szCs w:val="20"/>
              </w:rPr>
              <w:t>Role/position</w:t>
            </w:r>
          </w:p>
        </w:tc>
        <w:tc>
          <w:tcPr>
            <w:tcW w:w="4932" w:type="dxa"/>
          </w:tcPr>
          <w:p w14:paraId="7B5C27A9" w14:textId="77777777" w:rsidR="00B42EF8" w:rsidRPr="00FA500A" w:rsidRDefault="00B42EF8" w:rsidP="00A516C2">
            <w:pPr>
              <w:pStyle w:val="Default"/>
              <w:spacing w:before="120" w:after="120"/>
              <w:jc w:val="both"/>
              <w:rPr>
                <w:color w:val="auto"/>
                <w:sz w:val="20"/>
                <w:szCs w:val="20"/>
                <w:highlight w:val="yellow"/>
              </w:rPr>
            </w:pPr>
            <w:r>
              <w:rPr>
                <w:color w:val="auto"/>
                <w:sz w:val="20"/>
                <w:szCs w:val="20"/>
                <w:highlight w:val="yellow"/>
              </w:rPr>
              <w:t>[insert]</w:t>
            </w:r>
          </w:p>
        </w:tc>
      </w:tr>
      <w:tr w:rsidR="00B42EF8" w:rsidRPr="00FA500A" w14:paraId="406907ED" w14:textId="77777777" w:rsidTr="00A516C2">
        <w:trPr>
          <w:trHeight w:val="397"/>
        </w:trPr>
        <w:tc>
          <w:tcPr>
            <w:tcW w:w="3685" w:type="dxa"/>
          </w:tcPr>
          <w:p w14:paraId="2545683B" w14:textId="77777777" w:rsidR="00B42EF8" w:rsidRPr="00CF3E65" w:rsidRDefault="00B42EF8" w:rsidP="00A516C2">
            <w:pPr>
              <w:pStyle w:val="Default"/>
              <w:spacing w:before="120" w:after="120"/>
              <w:rPr>
                <w:bCs/>
                <w:sz w:val="20"/>
                <w:szCs w:val="20"/>
              </w:rPr>
            </w:pPr>
            <w:r w:rsidRPr="00CF3E65">
              <w:rPr>
                <w:bCs/>
                <w:sz w:val="20"/>
                <w:szCs w:val="20"/>
              </w:rPr>
              <w:t>Phone number (DDI):</w:t>
            </w:r>
          </w:p>
        </w:tc>
        <w:tc>
          <w:tcPr>
            <w:tcW w:w="4932" w:type="dxa"/>
          </w:tcPr>
          <w:p w14:paraId="72BC6484" w14:textId="77777777" w:rsidR="00B42EF8" w:rsidRPr="00FA500A" w:rsidRDefault="00B42EF8" w:rsidP="00A516C2">
            <w:pPr>
              <w:pStyle w:val="Default"/>
              <w:spacing w:before="120" w:after="120"/>
              <w:jc w:val="both"/>
              <w:rPr>
                <w:color w:val="auto"/>
                <w:sz w:val="20"/>
                <w:szCs w:val="20"/>
                <w:highlight w:val="yellow"/>
              </w:rPr>
            </w:pPr>
            <w:r w:rsidRPr="00FA500A">
              <w:rPr>
                <w:color w:val="auto"/>
                <w:sz w:val="20"/>
                <w:szCs w:val="20"/>
                <w:highlight w:val="yellow"/>
              </w:rPr>
              <w:t>[insert]</w:t>
            </w:r>
          </w:p>
        </w:tc>
      </w:tr>
      <w:tr w:rsidR="00B42EF8" w:rsidRPr="00FA500A" w14:paraId="3EFBDB87" w14:textId="77777777" w:rsidTr="00A516C2">
        <w:trPr>
          <w:trHeight w:val="397"/>
        </w:trPr>
        <w:tc>
          <w:tcPr>
            <w:tcW w:w="3685" w:type="dxa"/>
          </w:tcPr>
          <w:p w14:paraId="1861DF33" w14:textId="77777777" w:rsidR="00B42EF8" w:rsidRPr="00CF3E65" w:rsidRDefault="00B42EF8" w:rsidP="00A516C2">
            <w:pPr>
              <w:pStyle w:val="Default"/>
              <w:spacing w:before="120" w:after="120"/>
              <w:rPr>
                <w:bCs/>
                <w:sz w:val="20"/>
                <w:szCs w:val="20"/>
              </w:rPr>
            </w:pPr>
            <w:r w:rsidRPr="00CF3E65">
              <w:rPr>
                <w:bCs/>
                <w:sz w:val="20"/>
                <w:szCs w:val="20"/>
              </w:rPr>
              <w:t xml:space="preserve">Mobile number: </w:t>
            </w:r>
          </w:p>
        </w:tc>
        <w:tc>
          <w:tcPr>
            <w:tcW w:w="4932" w:type="dxa"/>
          </w:tcPr>
          <w:p w14:paraId="7DBC61AB" w14:textId="77777777" w:rsidR="00B42EF8" w:rsidRPr="00FA500A" w:rsidRDefault="00B42EF8" w:rsidP="00A516C2">
            <w:pPr>
              <w:pStyle w:val="Default"/>
              <w:spacing w:before="120" w:after="120"/>
              <w:jc w:val="both"/>
              <w:rPr>
                <w:color w:val="auto"/>
                <w:sz w:val="20"/>
                <w:szCs w:val="20"/>
                <w:highlight w:val="yellow"/>
              </w:rPr>
            </w:pPr>
            <w:r w:rsidRPr="00FA500A">
              <w:rPr>
                <w:color w:val="auto"/>
                <w:sz w:val="20"/>
                <w:szCs w:val="20"/>
                <w:highlight w:val="yellow"/>
              </w:rPr>
              <w:t>[insert]</w:t>
            </w:r>
          </w:p>
        </w:tc>
      </w:tr>
      <w:tr w:rsidR="00B42EF8" w:rsidRPr="00FA500A" w14:paraId="44894B3F" w14:textId="77777777" w:rsidTr="00A516C2">
        <w:trPr>
          <w:trHeight w:val="397"/>
        </w:trPr>
        <w:tc>
          <w:tcPr>
            <w:tcW w:w="3685" w:type="dxa"/>
          </w:tcPr>
          <w:p w14:paraId="5F218E00" w14:textId="77777777" w:rsidR="00B42EF8" w:rsidRPr="00CF3E65" w:rsidRDefault="00B42EF8" w:rsidP="00A516C2">
            <w:pPr>
              <w:pStyle w:val="Default"/>
              <w:spacing w:before="120" w:after="120"/>
              <w:rPr>
                <w:bCs/>
                <w:sz w:val="20"/>
                <w:szCs w:val="20"/>
              </w:rPr>
            </w:pPr>
            <w:r w:rsidRPr="00CF3E65">
              <w:rPr>
                <w:bCs/>
                <w:sz w:val="20"/>
                <w:szCs w:val="20"/>
              </w:rPr>
              <w:t>Email address:</w:t>
            </w:r>
          </w:p>
        </w:tc>
        <w:tc>
          <w:tcPr>
            <w:tcW w:w="4932" w:type="dxa"/>
          </w:tcPr>
          <w:p w14:paraId="25518C8A" w14:textId="77777777" w:rsidR="00B42EF8" w:rsidRPr="00FA500A" w:rsidRDefault="00B42EF8" w:rsidP="00A516C2">
            <w:pPr>
              <w:pStyle w:val="Default"/>
              <w:spacing w:before="120" w:after="120"/>
              <w:jc w:val="both"/>
              <w:rPr>
                <w:color w:val="auto"/>
                <w:sz w:val="20"/>
                <w:szCs w:val="20"/>
                <w:highlight w:val="yellow"/>
              </w:rPr>
            </w:pPr>
            <w:r w:rsidRPr="00FA500A">
              <w:rPr>
                <w:color w:val="auto"/>
                <w:sz w:val="20"/>
                <w:szCs w:val="20"/>
                <w:highlight w:val="yellow"/>
              </w:rPr>
              <w:t>[insert]</w:t>
            </w:r>
          </w:p>
        </w:tc>
      </w:tr>
    </w:tbl>
    <w:p w14:paraId="621883CE" w14:textId="77777777" w:rsidR="00B42EF8" w:rsidRPr="00491602" w:rsidRDefault="00B42EF8" w:rsidP="00B42EF8">
      <w:pPr>
        <w:pStyle w:val="Default"/>
        <w:ind w:left="360"/>
        <w:jc w:val="both"/>
        <w:rPr>
          <w:color w:val="auto"/>
          <w:sz w:val="19"/>
          <w:szCs w:val="19"/>
        </w:rPr>
      </w:pPr>
    </w:p>
    <w:p w14:paraId="61856075" w14:textId="77777777" w:rsidR="00E44991" w:rsidRPr="00D17AF7" w:rsidRDefault="00E44991" w:rsidP="00E44991">
      <w:pPr>
        <w:ind w:left="360"/>
        <w:rPr>
          <w:rStyle w:val="LongDocTitlePageText-BlueCharChar"/>
          <w:rFonts w:ascii="Arial" w:hAnsi="Arial" w:cs="Arial"/>
          <w:b/>
          <w:color w:val="000000"/>
          <w:sz w:val="20"/>
          <w:lang w:val="en-GB"/>
        </w:rPr>
      </w:pPr>
    </w:p>
    <w:p w14:paraId="54D2548D" w14:textId="77777777" w:rsidR="00E44991" w:rsidRDefault="00E44991" w:rsidP="00E44991">
      <w:pPr>
        <w:rPr>
          <w:rStyle w:val="LongDocTitlePageText-BlueCharChar"/>
          <w:sz w:val="20"/>
          <w:highlight w:val="yellow"/>
          <w:lang w:val="en-GB"/>
        </w:rPr>
      </w:pPr>
    </w:p>
    <w:p w14:paraId="24027C37" w14:textId="77777777" w:rsidR="00E44991" w:rsidRDefault="00E44991" w:rsidP="00E44991">
      <w:pPr>
        <w:rPr>
          <w:rStyle w:val="LongDocTitlePageText-BlueCharChar"/>
          <w:sz w:val="20"/>
          <w:highlight w:val="yellow"/>
          <w:lang w:val="en-GB"/>
        </w:rPr>
      </w:pPr>
    </w:p>
    <w:p w14:paraId="0E641F67" w14:textId="77777777" w:rsidR="004659AE" w:rsidRDefault="004659AE" w:rsidP="00E44991">
      <w:pPr>
        <w:rPr>
          <w:rStyle w:val="LongDocTitlePageText-BlueCharChar"/>
          <w:sz w:val="20"/>
          <w:highlight w:val="yellow"/>
          <w:lang w:val="en-GB"/>
        </w:rPr>
        <w:sectPr w:rsidR="004659AE" w:rsidSect="00837DD5">
          <w:pgSz w:w="11907" w:h="16840" w:code="9"/>
          <w:pgMar w:top="1418" w:right="1134" w:bottom="1134" w:left="1418" w:header="567" w:footer="743" w:gutter="0"/>
          <w:pgNumType w:chapSep="enDash"/>
          <w:cols w:space="708"/>
          <w:titlePg/>
          <w:docGrid w:linePitch="360"/>
        </w:sectPr>
      </w:pPr>
    </w:p>
    <w:p w14:paraId="32156898" w14:textId="77777777" w:rsidR="00E44991" w:rsidRPr="00D14150" w:rsidRDefault="00E44991" w:rsidP="002B1CFB">
      <w:pPr>
        <w:spacing w:line="240" w:lineRule="auto"/>
        <w:rPr>
          <w:rStyle w:val="LongDocTitlePageText-BlueCharChar"/>
          <w:sz w:val="20"/>
          <w:highlight w:val="yellow"/>
          <w:lang w:val="en-GB"/>
        </w:rPr>
      </w:pPr>
    </w:p>
    <w:tbl>
      <w:tblPr>
        <w:tblW w:w="0" w:type="auto"/>
        <w:tblInd w:w="416" w:type="dxa"/>
        <w:tblLook w:val="04A0" w:firstRow="1" w:lastRow="0" w:firstColumn="1" w:lastColumn="0" w:noHBand="0" w:noVBand="1"/>
      </w:tblPr>
      <w:tblGrid>
        <w:gridCol w:w="2244"/>
        <w:gridCol w:w="6695"/>
      </w:tblGrid>
      <w:tr w:rsidR="00B42EF8" w:rsidRPr="00CF3E65" w14:paraId="36AD6873" w14:textId="77777777" w:rsidTr="00A516C2">
        <w:tc>
          <w:tcPr>
            <w:tcW w:w="2268" w:type="dxa"/>
          </w:tcPr>
          <w:p w14:paraId="7A5A4F34" w14:textId="77777777" w:rsidR="00B42EF8" w:rsidRPr="00CF3E65" w:rsidRDefault="00B42EF8" w:rsidP="00A516C2">
            <w:pPr>
              <w:pStyle w:val="Default"/>
              <w:jc w:val="both"/>
              <w:rPr>
                <w:b/>
                <w:iCs/>
                <w:color w:val="auto"/>
                <w:sz w:val="32"/>
                <w:szCs w:val="32"/>
              </w:rPr>
            </w:pPr>
            <w:r w:rsidRPr="00CF3E65">
              <w:rPr>
                <w:b/>
                <w:iCs/>
                <w:color w:val="auto"/>
                <w:sz w:val="32"/>
                <w:szCs w:val="32"/>
              </w:rPr>
              <w:t>Appendix F:</w:t>
            </w:r>
          </w:p>
        </w:tc>
        <w:tc>
          <w:tcPr>
            <w:tcW w:w="6887" w:type="dxa"/>
          </w:tcPr>
          <w:p w14:paraId="759D82BC" w14:textId="77777777" w:rsidR="00B42EF8" w:rsidRPr="00FA500A" w:rsidRDefault="00B42EF8" w:rsidP="00A516C2">
            <w:pPr>
              <w:pStyle w:val="Default"/>
              <w:jc w:val="both"/>
              <w:rPr>
                <w:b/>
                <w:iCs/>
                <w:color w:val="auto"/>
                <w:sz w:val="32"/>
                <w:szCs w:val="32"/>
              </w:rPr>
            </w:pPr>
            <w:r w:rsidRPr="00CF3E65">
              <w:rPr>
                <w:b/>
                <w:iCs/>
                <w:color w:val="auto"/>
                <w:sz w:val="32"/>
                <w:szCs w:val="32"/>
              </w:rPr>
              <w:t>Other Consultants, Other Consultants</w:t>
            </w:r>
            <w:r>
              <w:rPr>
                <w:b/>
                <w:iCs/>
                <w:color w:val="auto"/>
                <w:sz w:val="32"/>
                <w:szCs w:val="32"/>
              </w:rPr>
              <w:t>’</w:t>
            </w:r>
            <w:r w:rsidRPr="00CF3E65">
              <w:rPr>
                <w:b/>
                <w:iCs/>
                <w:color w:val="auto"/>
                <w:sz w:val="32"/>
                <w:szCs w:val="32"/>
              </w:rPr>
              <w:t xml:space="preserve"> Insurance</w:t>
            </w:r>
            <w:r>
              <w:rPr>
                <w:b/>
                <w:iCs/>
                <w:color w:val="auto"/>
                <w:sz w:val="32"/>
                <w:szCs w:val="32"/>
              </w:rPr>
              <w:t>s</w:t>
            </w:r>
            <w:r w:rsidRPr="00CF3E65">
              <w:rPr>
                <w:b/>
                <w:iCs/>
                <w:color w:val="auto"/>
                <w:sz w:val="32"/>
                <w:szCs w:val="32"/>
              </w:rPr>
              <w:t>, Personnel, Equipment, Facilities and Information Supplied by Client</w:t>
            </w:r>
          </w:p>
        </w:tc>
      </w:tr>
    </w:tbl>
    <w:p w14:paraId="358CCAE3" w14:textId="77777777" w:rsidR="00B42EF8" w:rsidRDefault="00B42EF8" w:rsidP="00B42EF8">
      <w:pPr>
        <w:numPr>
          <w:ilvl w:val="0"/>
          <w:numId w:val="23"/>
        </w:numPr>
        <w:spacing w:before="360" w:after="240" w:line="240" w:lineRule="auto"/>
        <w:ind w:firstLine="66"/>
        <w:rPr>
          <w:rStyle w:val="LongDocTitlePageText-BlueCharChar"/>
          <w:rFonts w:ascii="Arial" w:hAnsi="Arial" w:cs="Arial"/>
          <w:b/>
          <w:color w:val="000000"/>
          <w:sz w:val="20"/>
          <w:lang w:val="en-GB"/>
        </w:rPr>
      </w:pPr>
      <w:r>
        <w:rPr>
          <w:rStyle w:val="LongDocTitlePageText-BlueCharChar"/>
          <w:rFonts w:ascii="Arial" w:hAnsi="Arial" w:cs="Arial"/>
          <w:b/>
          <w:color w:val="000000"/>
          <w:sz w:val="20"/>
          <w:lang w:val="en-GB"/>
        </w:rPr>
        <w:t>Other Consultants</w:t>
      </w:r>
    </w:p>
    <w:p w14:paraId="75502866" w14:textId="77777777" w:rsidR="00B42EF8" w:rsidRPr="00F96431" w:rsidRDefault="00B42EF8" w:rsidP="00B42EF8">
      <w:pPr>
        <w:spacing w:after="120" w:line="240" w:lineRule="auto"/>
        <w:ind w:left="851"/>
        <w:rPr>
          <w:rFonts w:ascii="Arial" w:hAnsi="Arial" w:cs="Arial"/>
          <w:color w:val="000000"/>
          <w:sz w:val="19"/>
          <w:szCs w:val="19"/>
          <w:lang w:val="en-GB"/>
        </w:rPr>
      </w:pPr>
      <w:r w:rsidRPr="00F96431">
        <w:rPr>
          <w:rFonts w:ascii="Arial" w:hAnsi="Arial" w:cs="Arial"/>
          <w:color w:val="000000"/>
          <w:sz w:val="19"/>
          <w:szCs w:val="19"/>
          <w:highlight w:val="yellow"/>
          <w:lang w:val="en-GB"/>
        </w:rPr>
        <w:t>[Insert details for each Other Consultant (repeat table below as needed) or mark ‘Not applicable’ if there are no Other Consultants]</w:t>
      </w:r>
    </w:p>
    <w:tbl>
      <w:tblPr>
        <w:tblW w:w="8617" w:type="dxa"/>
        <w:tblInd w:w="98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5"/>
        <w:gridCol w:w="4932"/>
      </w:tblGrid>
      <w:tr w:rsidR="00B42EF8" w:rsidRPr="00CD2035" w14:paraId="5F305C4F" w14:textId="77777777" w:rsidTr="00A516C2">
        <w:trPr>
          <w:trHeight w:val="397"/>
        </w:trPr>
        <w:tc>
          <w:tcPr>
            <w:tcW w:w="3685" w:type="dxa"/>
          </w:tcPr>
          <w:p w14:paraId="1F2ACB44" w14:textId="77777777" w:rsidR="00B42EF8" w:rsidRPr="00CD2035" w:rsidRDefault="00B42EF8" w:rsidP="00A516C2">
            <w:pPr>
              <w:autoSpaceDE w:val="0"/>
              <w:autoSpaceDN w:val="0"/>
              <w:adjustRightInd w:val="0"/>
              <w:spacing w:before="120" w:after="120" w:line="240" w:lineRule="auto"/>
              <w:rPr>
                <w:rFonts w:ascii="Arial" w:hAnsi="Arial" w:cs="Arial"/>
                <w:sz w:val="19"/>
                <w:szCs w:val="19"/>
                <w:lang w:eastAsia="en-NZ"/>
              </w:rPr>
            </w:pPr>
            <w:r w:rsidRPr="00CD2035">
              <w:rPr>
                <w:rFonts w:ascii="Arial" w:hAnsi="Arial" w:cs="Arial"/>
                <w:sz w:val="19"/>
                <w:szCs w:val="19"/>
                <w:lang w:eastAsia="en-NZ"/>
              </w:rPr>
              <w:t xml:space="preserve">Full legal name of </w:t>
            </w:r>
            <w:r>
              <w:rPr>
                <w:rFonts w:ascii="Arial" w:hAnsi="Arial" w:cs="Arial"/>
                <w:sz w:val="19"/>
                <w:szCs w:val="19"/>
                <w:lang w:eastAsia="en-NZ"/>
              </w:rPr>
              <w:t>Other C</w:t>
            </w:r>
            <w:r w:rsidRPr="00CD2035">
              <w:rPr>
                <w:rFonts w:ascii="Arial" w:hAnsi="Arial" w:cs="Arial"/>
                <w:sz w:val="19"/>
                <w:szCs w:val="19"/>
                <w:lang w:eastAsia="en-NZ"/>
              </w:rPr>
              <w:t>onsultant entity</w:t>
            </w:r>
          </w:p>
        </w:tc>
        <w:tc>
          <w:tcPr>
            <w:tcW w:w="4932" w:type="dxa"/>
          </w:tcPr>
          <w:p w14:paraId="47C4AD12" w14:textId="77777777" w:rsidR="00B42EF8" w:rsidRPr="00CD2035" w:rsidRDefault="00B42EF8" w:rsidP="00A516C2">
            <w:pPr>
              <w:autoSpaceDE w:val="0"/>
              <w:autoSpaceDN w:val="0"/>
              <w:adjustRightInd w:val="0"/>
              <w:spacing w:before="120" w:after="120" w:line="240" w:lineRule="auto"/>
              <w:rPr>
                <w:rFonts w:ascii="Arial" w:hAnsi="Arial" w:cs="Arial"/>
                <w:sz w:val="19"/>
                <w:szCs w:val="19"/>
                <w:highlight w:val="yellow"/>
                <w:lang w:eastAsia="en-NZ"/>
              </w:rPr>
            </w:pPr>
            <w:r w:rsidRPr="00CD2035">
              <w:rPr>
                <w:rFonts w:ascii="Arial" w:hAnsi="Arial" w:cs="Arial"/>
                <w:sz w:val="19"/>
                <w:szCs w:val="19"/>
                <w:highlight w:val="yellow"/>
                <w:lang w:eastAsia="en-NZ"/>
              </w:rPr>
              <w:t>[insert]</w:t>
            </w:r>
          </w:p>
        </w:tc>
      </w:tr>
      <w:tr w:rsidR="00B42EF8" w:rsidRPr="00CD2035" w14:paraId="0D3415F7" w14:textId="77777777" w:rsidTr="00A516C2">
        <w:trPr>
          <w:trHeight w:val="397"/>
        </w:trPr>
        <w:tc>
          <w:tcPr>
            <w:tcW w:w="3685" w:type="dxa"/>
          </w:tcPr>
          <w:p w14:paraId="5D523B8F" w14:textId="77777777" w:rsidR="00B42EF8" w:rsidRPr="00CD2035" w:rsidRDefault="00B42EF8" w:rsidP="00A516C2">
            <w:pPr>
              <w:autoSpaceDE w:val="0"/>
              <w:autoSpaceDN w:val="0"/>
              <w:adjustRightInd w:val="0"/>
              <w:spacing w:before="120" w:after="120" w:line="240" w:lineRule="auto"/>
              <w:rPr>
                <w:rFonts w:ascii="Arial" w:hAnsi="Arial" w:cs="Arial"/>
                <w:sz w:val="19"/>
                <w:szCs w:val="19"/>
                <w:lang w:eastAsia="en-NZ"/>
              </w:rPr>
            </w:pPr>
            <w:r w:rsidRPr="00CD2035">
              <w:rPr>
                <w:rFonts w:ascii="Arial" w:hAnsi="Arial" w:cs="Arial"/>
                <w:sz w:val="19"/>
                <w:szCs w:val="19"/>
                <w:lang w:eastAsia="en-NZ"/>
              </w:rPr>
              <w:t>Street Address:</w:t>
            </w:r>
          </w:p>
        </w:tc>
        <w:tc>
          <w:tcPr>
            <w:tcW w:w="4932" w:type="dxa"/>
          </w:tcPr>
          <w:p w14:paraId="36C3B644" w14:textId="77777777" w:rsidR="00B42EF8" w:rsidRPr="00CD2035" w:rsidRDefault="00B42EF8" w:rsidP="00A516C2">
            <w:pPr>
              <w:autoSpaceDE w:val="0"/>
              <w:autoSpaceDN w:val="0"/>
              <w:adjustRightInd w:val="0"/>
              <w:spacing w:before="120" w:after="120" w:line="240" w:lineRule="auto"/>
              <w:rPr>
                <w:rFonts w:ascii="Arial" w:hAnsi="Arial" w:cs="Arial"/>
                <w:sz w:val="19"/>
                <w:szCs w:val="19"/>
                <w:highlight w:val="yellow"/>
                <w:lang w:eastAsia="en-NZ"/>
              </w:rPr>
            </w:pPr>
            <w:r w:rsidRPr="00CD2035">
              <w:rPr>
                <w:rFonts w:ascii="Arial" w:hAnsi="Arial" w:cs="Arial"/>
                <w:sz w:val="19"/>
                <w:szCs w:val="19"/>
                <w:highlight w:val="yellow"/>
                <w:lang w:eastAsia="en-NZ"/>
              </w:rPr>
              <w:t>[insert]</w:t>
            </w:r>
          </w:p>
        </w:tc>
      </w:tr>
      <w:tr w:rsidR="00B42EF8" w:rsidRPr="00CD2035" w14:paraId="1481EC08" w14:textId="77777777" w:rsidTr="00A516C2">
        <w:trPr>
          <w:trHeight w:val="397"/>
        </w:trPr>
        <w:tc>
          <w:tcPr>
            <w:tcW w:w="3685" w:type="dxa"/>
          </w:tcPr>
          <w:p w14:paraId="223B4E3E" w14:textId="77777777" w:rsidR="00B42EF8" w:rsidRPr="00CD2035" w:rsidRDefault="00B42EF8" w:rsidP="00A516C2">
            <w:pPr>
              <w:autoSpaceDE w:val="0"/>
              <w:autoSpaceDN w:val="0"/>
              <w:adjustRightInd w:val="0"/>
              <w:spacing w:before="120" w:after="120" w:line="240" w:lineRule="auto"/>
              <w:rPr>
                <w:rFonts w:ascii="Arial" w:hAnsi="Arial" w:cs="Arial"/>
                <w:sz w:val="19"/>
                <w:szCs w:val="19"/>
                <w:lang w:eastAsia="en-NZ"/>
              </w:rPr>
            </w:pPr>
            <w:r w:rsidRPr="00CD2035">
              <w:rPr>
                <w:rFonts w:ascii="Arial" w:hAnsi="Arial" w:cs="Arial"/>
                <w:sz w:val="19"/>
                <w:szCs w:val="19"/>
                <w:lang w:eastAsia="en-NZ"/>
              </w:rPr>
              <w:t>Postal Address:</w:t>
            </w:r>
          </w:p>
        </w:tc>
        <w:tc>
          <w:tcPr>
            <w:tcW w:w="4932" w:type="dxa"/>
          </w:tcPr>
          <w:p w14:paraId="58356C20" w14:textId="77777777" w:rsidR="00B42EF8" w:rsidRPr="00CD2035" w:rsidRDefault="00B42EF8" w:rsidP="00A516C2">
            <w:pPr>
              <w:autoSpaceDE w:val="0"/>
              <w:autoSpaceDN w:val="0"/>
              <w:adjustRightInd w:val="0"/>
              <w:spacing w:before="120" w:after="120" w:line="240" w:lineRule="auto"/>
              <w:rPr>
                <w:rFonts w:ascii="Arial" w:hAnsi="Arial" w:cs="Arial"/>
                <w:sz w:val="19"/>
                <w:szCs w:val="19"/>
                <w:highlight w:val="yellow"/>
                <w:lang w:eastAsia="en-NZ"/>
              </w:rPr>
            </w:pPr>
            <w:r w:rsidRPr="00CD2035">
              <w:rPr>
                <w:rFonts w:ascii="Arial" w:hAnsi="Arial" w:cs="Arial"/>
                <w:sz w:val="19"/>
                <w:szCs w:val="19"/>
                <w:highlight w:val="yellow"/>
                <w:lang w:eastAsia="en-NZ"/>
              </w:rPr>
              <w:t>[insert]</w:t>
            </w:r>
          </w:p>
        </w:tc>
      </w:tr>
      <w:tr w:rsidR="00B42EF8" w:rsidRPr="00CD2035" w14:paraId="6EF8C783" w14:textId="77777777" w:rsidTr="00A516C2">
        <w:trPr>
          <w:trHeight w:val="397"/>
        </w:trPr>
        <w:tc>
          <w:tcPr>
            <w:tcW w:w="3685" w:type="dxa"/>
          </w:tcPr>
          <w:p w14:paraId="5748B1AB" w14:textId="77777777" w:rsidR="00B42EF8" w:rsidRPr="00CD2035" w:rsidRDefault="00B42EF8" w:rsidP="00A516C2">
            <w:pPr>
              <w:autoSpaceDE w:val="0"/>
              <w:autoSpaceDN w:val="0"/>
              <w:adjustRightInd w:val="0"/>
              <w:spacing w:before="120" w:after="120" w:line="240" w:lineRule="auto"/>
              <w:rPr>
                <w:rFonts w:ascii="Arial" w:hAnsi="Arial" w:cs="Arial"/>
                <w:sz w:val="19"/>
                <w:szCs w:val="19"/>
                <w:lang w:eastAsia="en-NZ"/>
              </w:rPr>
            </w:pPr>
            <w:r w:rsidRPr="00CD2035">
              <w:rPr>
                <w:rFonts w:ascii="Arial" w:hAnsi="Arial" w:cs="Arial"/>
                <w:sz w:val="19"/>
                <w:szCs w:val="19"/>
                <w:lang w:eastAsia="en-NZ"/>
              </w:rPr>
              <w:t>Phone number (DDI):</w:t>
            </w:r>
          </w:p>
        </w:tc>
        <w:tc>
          <w:tcPr>
            <w:tcW w:w="4932" w:type="dxa"/>
          </w:tcPr>
          <w:p w14:paraId="1AD4C0E5" w14:textId="77777777" w:rsidR="00B42EF8" w:rsidRPr="00CD2035" w:rsidRDefault="00B42EF8" w:rsidP="00A516C2">
            <w:pPr>
              <w:autoSpaceDE w:val="0"/>
              <w:autoSpaceDN w:val="0"/>
              <w:adjustRightInd w:val="0"/>
              <w:spacing w:before="120" w:after="120" w:line="240" w:lineRule="auto"/>
              <w:rPr>
                <w:rFonts w:ascii="Arial" w:hAnsi="Arial" w:cs="Arial"/>
                <w:sz w:val="19"/>
                <w:szCs w:val="19"/>
                <w:highlight w:val="yellow"/>
                <w:lang w:eastAsia="en-NZ"/>
              </w:rPr>
            </w:pPr>
            <w:r w:rsidRPr="00CD2035">
              <w:rPr>
                <w:rFonts w:ascii="Arial" w:hAnsi="Arial" w:cs="Arial"/>
                <w:sz w:val="19"/>
                <w:szCs w:val="19"/>
                <w:highlight w:val="yellow"/>
                <w:lang w:eastAsia="en-NZ"/>
              </w:rPr>
              <w:t>[insert]</w:t>
            </w:r>
          </w:p>
        </w:tc>
      </w:tr>
      <w:tr w:rsidR="00B42EF8" w:rsidRPr="00CD2035" w14:paraId="74F392A4" w14:textId="77777777" w:rsidTr="00A516C2">
        <w:trPr>
          <w:trHeight w:val="397"/>
        </w:trPr>
        <w:tc>
          <w:tcPr>
            <w:tcW w:w="3685" w:type="dxa"/>
          </w:tcPr>
          <w:p w14:paraId="590AE0E1" w14:textId="77777777" w:rsidR="00B42EF8" w:rsidRPr="00CD2035" w:rsidRDefault="00B42EF8" w:rsidP="00A516C2">
            <w:pPr>
              <w:autoSpaceDE w:val="0"/>
              <w:autoSpaceDN w:val="0"/>
              <w:adjustRightInd w:val="0"/>
              <w:spacing w:before="120" w:after="120" w:line="240" w:lineRule="auto"/>
              <w:rPr>
                <w:rFonts w:ascii="Arial" w:hAnsi="Arial" w:cs="Arial"/>
                <w:sz w:val="19"/>
                <w:szCs w:val="19"/>
                <w:lang w:eastAsia="en-NZ"/>
              </w:rPr>
            </w:pPr>
            <w:r w:rsidRPr="00CD2035">
              <w:rPr>
                <w:rFonts w:ascii="Arial" w:hAnsi="Arial" w:cs="Arial"/>
                <w:sz w:val="19"/>
                <w:szCs w:val="19"/>
                <w:lang w:eastAsia="en-NZ"/>
              </w:rPr>
              <w:t xml:space="preserve">Mobile number: </w:t>
            </w:r>
          </w:p>
        </w:tc>
        <w:tc>
          <w:tcPr>
            <w:tcW w:w="4932" w:type="dxa"/>
          </w:tcPr>
          <w:p w14:paraId="1161EDFC" w14:textId="77777777" w:rsidR="00B42EF8" w:rsidRPr="00CD2035" w:rsidRDefault="00B42EF8" w:rsidP="00A516C2">
            <w:pPr>
              <w:autoSpaceDE w:val="0"/>
              <w:autoSpaceDN w:val="0"/>
              <w:adjustRightInd w:val="0"/>
              <w:spacing w:before="120" w:after="120" w:line="240" w:lineRule="auto"/>
              <w:rPr>
                <w:rFonts w:ascii="Arial" w:hAnsi="Arial" w:cs="Arial"/>
                <w:sz w:val="19"/>
                <w:szCs w:val="19"/>
                <w:highlight w:val="yellow"/>
                <w:lang w:eastAsia="en-NZ"/>
              </w:rPr>
            </w:pPr>
            <w:r w:rsidRPr="00CD2035">
              <w:rPr>
                <w:rFonts w:ascii="Arial" w:hAnsi="Arial" w:cs="Arial"/>
                <w:sz w:val="19"/>
                <w:szCs w:val="19"/>
                <w:highlight w:val="yellow"/>
                <w:lang w:eastAsia="en-NZ"/>
              </w:rPr>
              <w:t>[insert]</w:t>
            </w:r>
          </w:p>
        </w:tc>
      </w:tr>
      <w:tr w:rsidR="00B42EF8" w:rsidRPr="00CD2035" w14:paraId="57D792AF" w14:textId="77777777" w:rsidTr="00A516C2">
        <w:trPr>
          <w:trHeight w:val="397"/>
        </w:trPr>
        <w:tc>
          <w:tcPr>
            <w:tcW w:w="3685" w:type="dxa"/>
          </w:tcPr>
          <w:p w14:paraId="3F4DA353" w14:textId="77777777" w:rsidR="00B42EF8" w:rsidRPr="00CD2035" w:rsidRDefault="00B42EF8" w:rsidP="00A516C2">
            <w:pPr>
              <w:autoSpaceDE w:val="0"/>
              <w:autoSpaceDN w:val="0"/>
              <w:adjustRightInd w:val="0"/>
              <w:spacing w:before="120" w:after="120" w:line="240" w:lineRule="auto"/>
              <w:rPr>
                <w:rFonts w:ascii="Arial" w:hAnsi="Arial" w:cs="Arial"/>
                <w:sz w:val="19"/>
                <w:szCs w:val="19"/>
                <w:lang w:eastAsia="en-NZ"/>
              </w:rPr>
            </w:pPr>
            <w:r w:rsidRPr="00CD2035">
              <w:rPr>
                <w:rFonts w:ascii="Arial" w:hAnsi="Arial" w:cs="Arial"/>
                <w:sz w:val="19"/>
                <w:szCs w:val="19"/>
                <w:lang w:eastAsia="en-NZ"/>
              </w:rPr>
              <w:t>Email address:</w:t>
            </w:r>
          </w:p>
        </w:tc>
        <w:tc>
          <w:tcPr>
            <w:tcW w:w="4932" w:type="dxa"/>
          </w:tcPr>
          <w:p w14:paraId="207F89D6" w14:textId="77777777" w:rsidR="00B42EF8" w:rsidRPr="00CD2035" w:rsidRDefault="00B42EF8" w:rsidP="00A516C2">
            <w:pPr>
              <w:autoSpaceDE w:val="0"/>
              <w:autoSpaceDN w:val="0"/>
              <w:adjustRightInd w:val="0"/>
              <w:spacing w:before="120" w:after="120" w:line="240" w:lineRule="auto"/>
              <w:rPr>
                <w:rFonts w:ascii="Arial" w:hAnsi="Arial" w:cs="Arial"/>
                <w:sz w:val="19"/>
                <w:szCs w:val="19"/>
                <w:highlight w:val="yellow"/>
                <w:lang w:eastAsia="en-NZ"/>
              </w:rPr>
            </w:pPr>
            <w:r w:rsidRPr="00CD2035">
              <w:rPr>
                <w:rFonts w:ascii="Arial" w:hAnsi="Arial" w:cs="Arial"/>
                <w:sz w:val="19"/>
                <w:szCs w:val="19"/>
                <w:highlight w:val="yellow"/>
                <w:lang w:eastAsia="en-NZ"/>
              </w:rPr>
              <w:t>[insert]</w:t>
            </w:r>
          </w:p>
        </w:tc>
      </w:tr>
    </w:tbl>
    <w:p w14:paraId="04232968" w14:textId="77777777" w:rsidR="00B42EF8" w:rsidRDefault="00B42EF8" w:rsidP="00B42EF8">
      <w:pPr>
        <w:numPr>
          <w:ilvl w:val="0"/>
          <w:numId w:val="23"/>
        </w:numPr>
        <w:spacing w:before="360" w:after="240" w:line="240" w:lineRule="auto"/>
        <w:ind w:hanging="76"/>
        <w:rPr>
          <w:rStyle w:val="LongDocTitlePageText-BlueCharChar"/>
          <w:rFonts w:ascii="Arial" w:hAnsi="Arial" w:cs="Arial"/>
          <w:b/>
          <w:color w:val="000000"/>
          <w:sz w:val="20"/>
          <w:lang w:val="en-GB"/>
        </w:rPr>
      </w:pPr>
      <w:r>
        <w:rPr>
          <w:rStyle w:val="LongDocTitlePageText-BlueCharChar"/>
          <w:rFonts w:ascii="Arial" w:hAnsi="Arial" w:cs="Arial"/>
          <w:b/>
          <w:color w:val="000000"/>
          <w:sz w:val="20"/>
          <w:lang w:val="en-GB"/>
        </w:rPr>
        <w:t xml:space="preserve">Other Consultant’s Insurance </w:t>
      </w:r>
    </w:p>
    <w:p w14:paraId="53F8287D" w14:textId="77777777" w:rsidR="00B42EF8" w:rsidRPr="005A216D" w:rsidRDefault="00B42EF8" w:rsidP="00B42EF8">
      <w:pPr>
        <w:pStyle w:val="Default"/>
        <w:ind w:left="851"/>
        <w:jc w:val="both"/>
        <w:rPr>
          <w:color w:val="auto"/>
          <w:sz w:val="19"/>
          <w:szCs w:val="19"/>
        </w:rPr>
      </w:pPr>
      <w:r w:rsidRPr="005A216D">
        <w:rPr>
          <w:color w:val="auto"/>
          <w:sz w:val="19"/>
          <w:szCs w:val="19"/>
          <w:highlight w:val="yellow"/>
        </w:rPr>
        <w:t>[Insert details of any Other Consultant’s insurance</w:t>
      </w:r>
      <w:r w:rsidRPr="005A216D">
        <w:rPr>
          <w:sz w:val="19"/>
          <w:szCs w:val="19"/>
          <w:highlight w:val="yellow"/>
          <w:lang w:val="en-GB"/>
        </w:rPr>
        <w:t xml:space="preserve"> or mark ‘Not applicable’ if there are no Other Consultants]</w:t>
      </w:r>
    </w:p>
    <w:p w14:paraId="7236159B" w14:textId="77777777" w:rsidR="00B42EF8" w:rsidRDefault="00B42EF8" w:rsidP="00B42EF8">
      <w:pPr>
        <w:numPr>
          <w:ilvl w:val="0"/>
          <w:numId w:val="23"/>
        </w:numPr>
        <w:spacing w:before="360" w:after="240" w:line="240" w:lineRule="auto"/>
        <w:ind w:hanging="76"/>
        <w:rPr>
          <w:rStyle w:val="LongDocTitlePageText-BlueCharChar"/>
          <w:rFonts w:ascii="Arial" w:hAnsi="Arial" w:cs="Arial"/>
          <w:b/>
          <w:color w:val="000000"/>
          <w:sz w:val="20"/>
          <w:lang w:val="en-GB"/>
        </w:rPr>
      </w:pPr>
      <w:r w:rsidRPr="00A43BCC">
        <w:rPr>
          <w:rStyle w:val="LongDocTitlePageText-BlueCharChar"/>
          <w:rFonts w:ascii="Arial" w:hAnsi="Arial" w:cs="Arial"/>
          <w:b/>
          <w:color w:val="000000"/>
          <w:sz w:val="20"/>
          <w:lang w:val="en-GB"/>
        </w:rPr>
        <w:t>Personnel, Equipment, Faculties and Information Supplied by Client</w:t>
      </w:r>
    </w:p>
    <w:p w14:paraId="1FE7BF1E" w14:textId="77777777" w:rsidR="00B42EF8" w:rsidRPr="005A216D" w:rsidRDefault="00B42EF8" w:rsidP="00B42EF8">
      <w:pPr>
        <w:pStyle w:val="Default"/>
        <w:spacing w:after="120"/>
        <w:ind w:left="851"/>
        <w:jc w:val="both"/>
        <w:rPr>
          <w:color w:val="auto"/>
          <w:sz w:val="19"/>
          <w:szCs w:val="19"/>
          <w:highlight w:val="yellow"/>
        </w:rPr>
      </w:pPr>
      <w:r w:rsidRPr="005A216D">
        <w:rPr>
          <w:color w:val="auto"/>
          <w:sz w:val="19"/>
          <w:szCs w:val="19"/>
          <w:highlight w:val="yellow"/>
        </w:rPr>
        <w:t>[Insert details of any:</w:t>
      </w:r>
    </w:p>
    <w:p w14:paraId="189B9347" w14:textId="77777777" w:rsidR="00B42EF8" w:rsidRPr="005A216D" w:rsidRDefault="00B42EF8" w:rsidP="00B42EF8">
      <w:pPr>
        <w:pStyle w:val="Default"/>
        <w:numPr>
          <w:ilvl w:val="0"/>
          <w:numId w:val="30"/>
        </w:numPr>
        <w:spacing w:after="120"/>
        <w:ind w:left="1276" w:hanging="425"/>
        <w:jc w:val="both"/>
        <w:rPr>
          <w:color w:val="auto"/>
          <w:sz w:val="19"/>
          <w:szCs w:val="19"/>
          <w:highlight w:val="yellow"/>
        </w:rPr>
      </w:pPr>
      <w:r w:rsidRPr="005A216D">
        <w:rPr>
          <w:color w:val="auto"/>
          <w:sz w:val="19"/>
          <w:szCs w:val="19"/>
          <w:highlight w:val="yellow"/>
        </w:rPr>
        <w:t>personnel and/or</w:t>
      </w:r>
    </w:p>
    <w:p w14:paraId="236DD92C" w14:textId="77777777" w:rsidR="00B42EF8" w:rsidRPr="005A216D" w:rsidRDefault="00B42EF8" w:rsidP="00B42EF8">
      <w:pPr>
        <w:pStyle w:val="Default"/>
        <w:numPr>
          <w:ilvl w:val="0"/>
          <w:numId w:val="30"/>
        </w:numPr>
        <w:spacing w:after="120"/>
        <w:ind w:left="1276" w:hanging="425"/>
        <w:jc w:val="both"/>
        <w:rPr>
          <w:color w:val="auto"/>
          <w:sz w:val="19"/>
          <w:szCs w:val="19"/>
          <w:highlight w:val="yellow"/>
        </w:rPr>
      </w:pPr>
      <w:r w:rsidRPr="005A216D">
        <w:rPr>
          <w:color w:val="auto"/>
          <w:sz w:val="19"/>
          <w:szCs w:val="19"/>
          <w:highlight w:val="yellow"/>
        </w:rPr>
        <w:t xml:space="preserve">equipment; and/or </w:t>
      </w:r>
    </w:p>
    <w:p w14:paraId="4831204F" w14:textId="77777777" w:rsidR="00B42EF8" w:rsidRPr="005A216D" w:rsidRDefault="00B42EF8" w:rsidP="00B42EF8">
      <w:pPr>
        <w:pStyle w:val="Default"/>
        <w:numPr>
          <w:ilvl w:val="0"/>
          <w:numId w:val="30"/>
        </w:numPr>
        <w:spacing w:after="120"/>
        <w:ind w:left="1276" w:hanging="425"/>
        <w:jc w:val="both"/>
        <w:rPr>
          <w:color w:val="auto"/>
          <w:sz w:val="19"/>
          <w:szCs w:val="19"/>
          <w:highlight w:val="yellow"/>
        </w:rPr>
      </w:pPr>
      <w:r w:rsidRPr="005A216D">
        <w:rPr>
          <w:color w:val="auto"/>
          <w:sz w:val="19"/>
          <w:szCs w:val="19"/>
          <w:highlight w:val="yellow"/>
        </w:rPr>
        <w:t xml:space="preserve">facilities; and/or </w:t>
      </w:r>
    </w:p>
    <w:p w14:paraId="1FB160CD" w14:textId="77777777" w:rsidR="00B42EF8" w:rsidRPr="005A216D" w:rsidRDefault="00B42EF8" w:rsidP="00B42EF8">
      <w:pPr>
        <w:pStyle w:val="Default"/>
        <w:numPr>
          <w:ilvl w:val="0"/>
          <w:numId w:val="30"/>
        </w:numPr>
        <w:spacing w:after="120"/>
        <w:ind w:left="1276" w:hanging="425"/>
        <w:jc w:val="both"/>
        <w:rPr>
          <w:color w:val="auto"/>
          <w:sz w:val="19"/>
          <w:szCs w:val="19"/>
          <w:highlight w:val="yellow"/>
        </w:rPr>
      </w:pPr>
      <w:r w:rsidRPr="005A216D">
        <w:rPr>
          <w:color w:val="auto"/>
          <w:sz w:val="19"/>
          <w:szCs w:val="19"/>
          <w:highlight w:val="yellow"/>
        </w:rPr>
        <w:t xml:space="preserve">information </w:t>
      </w:r>
    </w:p>
    <w:p w14:paraId="72DB53BD" w14:textId="77777777" w:rsidR="00B42EF8" w:rsidRPr="002B4250" w:rsidRDefault="00B42EF8" w:rsidP="00B42EF8">
      <w:pPr>
        <w:pStyle w:val="Default"/>
        <w:ind w:left="851"/>
        <w:jc w:val="both"/>
        <w:rPr>
          <w:b/>
          <w:color w:val="auto"/>
          <w:sz w:val="20"/>
          <w:szCs w:val="20"/>
        </w:rPr>
      </w:pPr>
      <w:r w:rsidRPr="005A216D">
        <w:rPr>
          <w:color w:val="auto"/>
          <w:sz w:val="19"/>
          <w:szCs w:val="19"/>
          <w:highlight w:val="yellow"/>
        </w:rPr>
        <w:t>to be supplied by the Client or mark ‘Not applicable’ if there is none]</w:t>
      </w:r>
    </w:p>
    <w:p w14:paraId="63286D7F" w14:textId="77777777" w:rsidR="00E44991" w:rsidRDefault="00E44991" w:rsidP="00491602">
      <w:pPr>
        <w:spacing w:line="240" w:lineRule="auto"/>
        <w:rPr>
          <w:rStyle w:val="LongDocTitlePageText-BlueCharChar"/>
          <w:sz w:val="20"/>
          <w:highlight w:val="yellow"/>
          <w:lang w:val="en-GB"/>
        </w:rPr>
      </w:pPr>
    </w:p>
    <w:p w14:paraId="20FD9A73" w14:textId="77777777" w:rsidR="00E44991" w:rsidRPr="00D14150" w:rsidRDefault="00E44991" w:rsidP="00E44991">
      <w:pPr>
        <w:rPr>
          <w:rStyle w:val="LongDocTitlePageText-BlueCharChar"/>
          <w:sz w:val="20"/>
          <w:highlight w:val="yellow"/>
          <w:lang w:val="en-GB"/>
        </w:rPr>
      </w:pPr>
      <w:r>
        <w:rPr>
          <w:rStyle w:val="LongDocTitlePageText-BlueCharChar"/>
          <w:sz w:val="20"/>
          <w:highlight w:val="yellow"/>
          <w:lang w:val="en-GB"/>
        </w:rPr>
        <w:br w:type="page"/>
      </w:r>
    </w:p>
    <w:tbl>
      <w:tblPr>
        <w:tblW w:w="9214" w:type="dxa"/>
        <w:tblInd w:w="108" w:type="dxa"/>
        <w:tblLook w:val="04A0" w:firstRow="1" w:lastRow="0" w:firstColumn="1" w:lastColumn="0" w:noHBand="0" w:noVBand="1"/>
      </w:tblPr>
      <w:tblGrid>
        <w:gridCol w:w="2268"/>
        <w:gridCol w:w="6946"/>
      </w:tblGrid>
      <w:tr w:rsidR="00B42EF8" w:rsidRPr="00CF3E65" w14:paraId="007587A6" w14:textId="77777777" w:rsidTr="00A516C2">
        <w:tc>
          <w:tcPr>
            <w:tcW w:w="2268" w:type="dxa"/>
          </w:tcPr>
          <w:p w14:paraId="3C1AE42D" w14:textId="77777777" w:rsidR="00B42EF8" w:rsidRPr="00CF3E65" w:rsidRDefault="00B42EF8" w:rsidP="00A516C2">
            <w:pPr>
              <w:pStyle w:val="Default"/>
              <w:jc w:val="both"/>
              <w:rPr>
                <w:b/>
                <w:iCs/>
                <w:color w:val="auto"/>
                <w:sz w:val="32"/>
                <w:szCs w:val="32"/>
              </w:rPr>
            </w:pPr>
            <w:r w:rsidRPr="00CF3E65">
              <w:rPr>
                <w:b/>
                <w:iCs/>
                <w:color w:val="auto"/>
                <w:sz w:val="32"/>
                <w:szCs w:val="32"/>
              </w:rPr>
              <w:lastRenderedPageBreak/>
              <w:t>Appendix G:</w:t>
            </w:r>
          </w:p>
        </w:tc>
        <w:tc>
          <w:tcPr>
            <w:tcW w:w="6946" w:type="dxa"/>
          </w:tcPr>
          <w:p w14:paraId="6EB0673D" w14:textId="77777777" w:rsidR="00B42EF8" w:rsidRPr="00CF3E65" w:rsidRDefault="00B42EF8" w:rsidP="00A516C2">
            <w:pPr>
              <w:pStyle w:val="Default"/>
              <w:jc w:val="both"/>
              <w:rPr>
                <w:iCs/>
                <w:color w:val="auto"/>
                <w:sz w:val="32"/>
                <w:szCs w:val="32"/>
              </w:rPr>
            </w:pPr>
            <w:r w:rsidRPr="00CF3E65">
              <w:rPr>
                <w:b/>
                <w:iCs/>
                <w:color w:val="auto"/>
                <w:sz w:val="32"/>
                <w:szCs w:val="32"/>
              </w:rPr>
              <w:t xml:space="preserve">Client’s </w:t>
            </w:r>
            <w:r>
              <w:rPr>
                <w:b/>
                <w:iCs/>
                <w:color w:val="auto"/>
                <w:sz w:val="32"/>
                <w:szCs w:val="32"/>
              </w:rPr>
              <w:t xml:space="preserve">Risk </w:t>
            </w:r>
            <w:r w:rsidRPr="00CF3E65">
              <w:rPr>
                <w:b/>
                <w:iCs/>
                <w:color w:val="auto"/>
                <w:sz w:val="32"/>
                <w:szCs w:val="32"/>
              </w:rPr>
              <w:t>Identification and Notification</w:t>
            </w:r>
          </w:p>
        </w:tc>
      </w:tr>
    </w:tbl>
    <w:p w14:paraId="37E1A1C7" w14:textId="77777777" w:rsidR="00B42EF8" w:rsidRPr="007B528D" w:rsidRDefault="00B42EF8" w:rsidP="00B42EF8">
      <w:pPr>
        <w:numPr>
          <w:ilvl w:val="0"/>
          <w:numId w:val="24"/>
        </w:numPr>
        <w:spacing w:before="360" w:after="240" w:line="240" w:lineRule="auto"/>
        <w:rPr>
          <w:rStyle w:val="LongDocTitlePageText-BlueCharChar"/>
          <w:rFonts w:ascii="Arial" w:hAnsi="Arial" w:cs="Arial"/>
          <w:b/>
          <w:color w:val="000000"/>
          <w:sz w:val="19"/>
          <w:szCs w:val="19"/>
          <w:lang w:val="en-GB"/>
        </w:rPr>
      </w:pPr>
      <w:r w:rsidRPr="007B528D">
        <w:rPr>
          <w:rStyle w:val="LongDocTitlePageText-BlueCharChar"/>
          <w:rFonts w:ascii="Arial" w:hAnsi="Arial" w:cs="Arial"/>
          <w:b/>
          <w:color w:val="000000"/>
          <w:sz w:val="19"/>
          <w:szCs w:val="19"/>
          <w:lang w:val="en-GB"/>
        </w:rPr>
        <w:t xml:space="preserve">Client’s </w:t>
      </w:r>
      <w:r>
        <w:rPr>
          <w:rStyle w:val="LongDocTitlePageText-BlueCharChar"/>
          <w:rFonts w:ascii="Arial" w:hAnsi="Arial" w:cs="Arial"/>
          <w:b/>
          <w:color w:val="000000"/>
          <w:sz w:val="19"/>
          <w:szCs w:val="19"/>
          <w:lang w:val="en-GB"/>
        </w:rPr>
        <w:t xml:space="preserve">Risk </w:t>
      </w:r>
      <w:r w:rsidRPr="007B528D">
        <w:rPr>
          <w:rStyle w:val="LongDocTitlePageText-BlueCharChar"/>
          <w:rFonts w:ascii="Arial" w:hAnsi="Arial" w:cs="Arial"/>
          <w:b/>
          <w:color w:val="000000"/>
          <w:sz w:val="19"/>
          <w:szCs w:val="19"/>
          <w:lang w:val="en-GB"/>
        </w:rPr>
        <w:t>Identification and Notification</w:t>
      </w:r>
    </w:p>
    <w:p w14:paraId="66082B27" w14:textId="77777777" w:rsidR="00B42EF8" w:rsidRPr="005A216D" w:rsidRDefault="00B42EF8" w:rsidP="00B42EF8">
      <w:pPr>
        <w:pStyle w:val="Default"/>
        <w:ind w:left="360" w:right="283"/>
        <w:jc w:val="both"/>
        <w:rPr>
          <w:color w:val="auto"/>
          <w:sz w:val="19"/>
          <w:szCs w:val="19"/>
        </w:rPr>
      </w:pPr>
      <w:r w:rsidRPr="005A216D">
        <w:rPr>
          <w:color w:val="auto"/>
          <w:sz w:val="19"/>
          <w:szCs w:val="19"/>
          <w:highlight w:val="yellow"/>
        </w:rPr>
        <w:t>[Insert details of any known identified risks to health and safety relevant to the Services to be provided by the Consultant or mark ‘Not applicable’ if there are none]</w:t>
      </w:r>
    </w:p>
    <w:p w14:paraId="626C76FE" w14:textId="77777777" w:rsidR="00204833" w:rsidRPr="007B528D" w:rsidRDefault="00204833" w:rsidP="007B528D">
      <w:pPr>
        <w:pStyle w:val="Default"/>
        <w:ind w:left="360"/>
        <w:jc w:val="both"/>
        <w:rPr>
          <w:color w:val="auto"/>
          <w:sz w:val="19"/>
          <w:szCs w:val="19"/>
        </w:rPr>
      </w:pPr>
    </w:p>
    <w:bookmarkEnd w:id="1"/>
    <w:p w14:paraId="761DE9D4" w14:textId="77777777" w:rsidR="008B3FFE" w:rsidRPr="007B528D" w:rsidRDefault="008B3FFE" w:rsidP="007B528D">
      <w:pPr>
        <w:pStyle w:val="LongDocBodyText"/>
        <w:spacing w:before="0" w:after="0"/>
        <w:rPr>
          <w:rStyle w:val="LongDocTitlePageText-BlueCharChar"/>
          <w:sz w:val="19"/>
          <w:szCs w:val="19"/>
          <w:highlight w:val="yellow"/>
        </w:rPr>
      </w:pPr>
    </w:p>
    <w:p w14:paraId="74A05802" w14:textId="77777777" w:rsidR="004659AE" w:rsidRPr="007B528D" w:rsidRDefault="004659AE" w:rsidP="007B528D">
      <w:pPr>
        <w:pStyle w:val="LongDocBodyText"/>
        <w:spacing w:before="0" w:after="0"/>
        <w:rPr>
          <w:rStyle w:val="LongDocTitlePageText-BlueCharChar"/>
          <w:sz w:val="19"/>
          <w:szCs w:val="19"/>
          <w:highlight w:val="yellow"/>
        </w:rPr>
        <w:sectPr w:rsidR="004659AE" w:rsidRPr="007B528D" w:rsidSect="00837DD5">
          <w:pgSz w:w="11907" w:h="16840" w:code="9"/>
          <w:pgMar w:top="1418" w:right="1134" w:bottom="1134" w:left="1418" w:header="567" w:footer="743" w:gutter="0"/>
          <w:pgNumType w:chapSep="enDash"/>
          <w:cols w:space="708"/>
          <w:titlePg/>
          <w:docGrid w:linePitch="360"/>
        </w:sectPr>
      </w:pPr>
    </w:p>
    <w:tbl>
      <w:tblPr>
        <w:tblW w:w="9214" w:type="dxa"/>
        <w:tblInd w:w="416" w:type="dxa"/>
        <w:tblLook w:val="04A0" w:firstRow="1" w:lastRow="0" w:firstColumn="1" w:lastColumn="0" w:noHBand="0" w:noVBand="1"/>
      </w:tblPr>
      <w:tblGrid>
        <w:gridCol w:w="2268"/>
        <w:gridCol w:w="6946"/>
      </w:tblGrid>
      <w:tr w:rsidR="00117801" w:rsidRPr="00CF3E65" w14:paraId="7B05CD4A" w14:textId="77777777" w:rsidTr="00A516C2">
        <w:tc>
          <w:tcPr>
            <w:tcW w:w="2268" w:type="dxa"/>
          </w:tcPr>
          <w:p w14:paraId="465D3771" w14:textId="77777777" w:rsidR="00117801" w:rsidRPr="00CF3E65" w:rsidRDefault="00117801" w:rsidP="00A516C2">
            <w:pPr>
              <w:pStyle w:val="Default"/>
              <w:jc w:val="both"/>
              <w:rPr>
                <w:b/>
                <w:iCs/>
                <w:color w:val="auto"/>
                <w:sz w:val="32"/>
                <w:szCs w:val="32"/>
              </w:rPr>
            </w:pPr>
            <w:r w:rsidRPr="00CF3E65">
              <w:rPr>
                <w:b/>
                <w:iCs/>
                <w:color w:val="auto"/>
                <w:sz w:val="32"/>
                <w:szCs w:val="32"/>
              </w:rPr>
              <w:lastRenderedPageBreak/>
              <w:t>Appen</w:t>
            </w:r>
            <w:r>
              <w:rPr>
                <w:b/>
                <w:iCs/>
                <w:color w:val="auto"/>
                <w:sz w:val="32"/>
                <w:szCs w:val="32"/>
              </w:rPr>
              <w:t>dix H</w:t>
            </w:r>
            <w:r w:rsidRPr="00CF3E65">
              <w:rPr>
                <w:b/>
                <w:iCs/>
                <w:color w:val="auto"/>
                <w:sz w:val="32"/>
                <w:szCs w:val="32"/>
              </w:rPr>
              <w:t>:</w:t>
            </w:r>
          </w:p>
        </w:tc>
        <w:tc>
          <w:tcPr>
            <w:tcW w:w="6946" w:type="dxa"/>
          </w:tcPr>
          <w:p w14:paraId="0124C77E" w14:textId="77777777" w:rsidR="00117801" w:rsidRPr="00CF3E65" w:rsidRDefault="00117801" w:rsidP="00A516C2">
            <w:pPr>
              <w:pStyle w:val="Default"/>
              <w:rPr>
                <w:iCs/>
                <w:color w:val="auto"/>
                <w:sz w:val="32"/>
                <w:szCs w:val="32"/>
              </w:rPr>
            </w:pPr>
            <w:r>
              <w:rPr>
                <w:b/>
                <w:iCs/>
                <w:color w:val="auto"/>
                <w:sz w:val="32"/>
                <w:szCs w:val="32"/>
              </w:rPr>
              <w:t>Post-Tender Correspondence and Clarifications</w:t>
            </w:r>
          </w:p>
        </w:tc>
      </w:tr>
    </w:tbl>
    <w:p w14:paraId="28A189A5" w14:textId="77777777" w:rsidR="00117801" w:rsidRPr="00DA7066" w:rsidRDefault="00117801" w:rsidP="00117801">
      <w:pPr>
        <w:numPr>
          <w:ilvl w:val="0"/>
          <w:numId w:val="29"/>
        </w:numPr>
        <w:spacing w:before="360" w:after="240" w:line="240" w:lineRule="auto"/>
        <w:ind w:left="709" w:right="-1" w:hanging="425"/>
        <w:rPr>
          <w:rStyle w:val="LongDocTitlePageText-BlueCharChar"/>
          <w:rFonts w:ascii="Arial" w:hAnsi="Arial" w:cs="Arial"/>
          <w:b/>
          <w:color w:val="auto"/>
          <w:sz w:val="19"/>
          <w:szCs w:val="19"/>
        </w:rPr>
      </w:pPr>
      <w:r w:rsidRPr="00DA7066">
        <w:rPr>
          <w:rStyle w:val="LongDocTitlePageText-BlueCharChar"/>
          <w:rFonts w:ascii="Arial" w:hAnsi="Arial" w:cs="Arial"/>
          <w:b/>
          <w:color w:val="auto"/>
          <w:sz w:val="19"/>
          <w:szCs w:val="19"/>
        </w:rPr>
        <w:t>Post-Tender Correspondence and Clarifications</w:t>
      </w:r>
    </w:p>
    <w:p w14:paraId="582A4466" w14:textId="77777777" w:rsidR="00117801" w:rsidRPr="005A216D" w:rsidRDefault="00117801" w:rsidP="00117801">
      <w:pPr>
        <w:spacing w:line="240" w:lineRule="auto"/>
        <w:ind w:left="709" w:right="-1"/>
        <w:rPr>
          <w:rStyle w:val="LongDocTitlePageText-BlueCharChar"/>
          <w:rFonts w:ascii="Arial" w:hAnsi="Arial" w:cs="Arial"/>
          <w:color w:val="auto"/>
          <w:sz w:val="19"/>
          <w:szCs w:val="19"/>
          <w:highlight w:val="yellow"/>
        </w:rPr>
      </w:pPr>
      <w:r w:rsidRPr="005A216D">
        <w:rPr>
          <w:rStyle w:val="LongDocTitlePageText-BlueCharChar"/>
          <w:rFonts w:ascii="Arial" w:hAnsi="Arial" w:cs="Arial"/>
          <w:color w:val="auto"/>
          <w:sz w:val="19"/>
          <w:szCs w:val="19"/>
          <w:highlight w:val="yellow"/>
        </w:rPr>
        <w:t>[List any relevant post-tender correspondence and clarifications or mark ‘Not applicable’ if there is none]</w:t>
      </w:r>
    </w:p>
    <w:p w14:paraId="688EE581" w14:textId="77777777" w:rsidR="00117801" w:rsidRPr="007B528D" w:rsidRDefault="00117801" w:rsidP="00117801">
      <w:pPr>
        <w:pStyle w:val="LongDocBodyText"/>
        <w:spacing w:before="0" w:after="0"/>
        <w:ind w:firstLine="284"/>
        <w:rPr>
          <w:rFonts w:ascii="Arial" w:hAnsi="Arial" w:cs="Arial"/>
          <w:b/>
          <w:color w:val="6CACE4"/>
          <w:sz w:val="19"/>
          <w:szCs w:val="19"/>
        </w:rPr>
      </w:pPr>
    </w:p>
    <w:p w14:paraId="4D0767A5" w14:textId="77777777" w:rsidR="004659AE" w:rsidRPr="007B528D" w:rsidRDefault="004659AE" w:rsidP="002F7377">
      <w:pPr>
        <w:pStyle w:val="LongDocBodyText"/>
        <w:spacing w:before="0" w:after="0"/>
        <w:ind w:firstLine="284"/>
        <w:rPr>
          <w:rStyle w:val="LongDocTitlePageText-BlueCharChar"/>
          <w:rFonts w:ascii="Arial" w:hAnsi="Arial" w:cs="Arial"/>
          <w:sz w:val="19"/>
          <w:szCs w:val="19"/>
          <w:highlight w:val="yellow"/>
          <w:lang w:val="en-GB"/>
        </w:rPr>
        <w:sectPr w:rsidR="004659AE" w:rsidRPr="007B528D" w:rsidSect="00837DD5">
          <w:pgSz w:w="11907" w:h="16840" w:code="9"/>
          <w:pgMar w:top="1418" w:right="1134" w:bottom="1134" w:left="1418" w:header="567" w:footer="743" w:gutter="0"/>
          <w:pgNumType w:chapSep="enDash"/>
          <w:cols w:space="708"/>
          <w:titlePg/>
          <w:docGrid w:linePitch="360"/>
        </w:sectPr>
      </w:pPr>
    </w:p>
    <w:tbl>
      <w:tblPr>
        <w:tblW w:w="0" w:type="auto"/>
        <w:tblInd w:w="108" w:type="dxa"/>
        <w:tblLook w:val="04A0" w:firstRow="1" w:lastRow="0" w:firstColumn="1" w:lastColumn="0" w:noHBand="0" w:noVBand="1"/>
      </w:tblPr>
      <w:tblGrid>
        <w:gridCol w:w="2268"/>
        <w:gridCol w:w="6946"/>
      </w:tblGrid>
      <w:tr w:rsidR="00117801" w:rsidRPr="00CF3E65" w14:paraId="490BEF9C" w14:textId="77777777" w:rsidTr="00A516C2">
        <w:tc>
          <w:tcPr>
            <w:tcW w:w="2268" w:type="dxa"/>
          </w:tcPr>
          <w:p w14:paraId="3020005B" w14:textId="77777777" w:rsidR="00117801" w:rsidRPr="00CF3E65" w:rsidRDefault="00117801" w:rsidP="00A516C2">
            <w:pPr>
              <w:pStyle w:val="Default"/>
              <w:jc w:val="both"/>
              <w:rPr>
                <w:b/>
                <w:iCs/>
                <w:color w:val="auto"/>
                <w:sz w:val="32"/>
                <w:szCs w:val="32"/>
              </w:rPr>
            </w:pPr>
            <w:r w:rsidRPr="00CF3E65">
              <w:rPr>
                <w:b/>
                <w:iCs/>
                <w:color w:val="auto"/>
                <w:sz w:val="32"/>
                <w:szCs w:val="32"/>
              </w:rPr>
              <w:lastRenderedPageBreak/>
              <w:t>Appen</w:t>
            </w:r>
            <w:r>
              <w:rPr>
                <w:b/>
                <w:iCs/>
                <w:color w:val="auto"/>
                <w:sz w:val="32"/>
                <w:szCs w:val="32"/>
              </w:rPr>
              <w:t>dix I</w:t>
            </w:r>
            <w:r w:rsidRPr="00CF3E65">
              <w:rPr>
                <w:b/>
                <w:iCs/>
                <w:color w:val="auto"/>
                <w:sz w:val="32"/>
                <w:szCs w:val="32"/>
              </w:rPr>
              <w:t>:</w:t>
            </w:r>
          </w:p>
        </w:tc>
        <w:tc>
          <w:tcPr>
            <w:tcW w:w="6946" w:type="dxa"/>
          </w:tcPr>
          <w:p w14:paraId="56BA6D9C" w14:textId="77777777" w:rsidR="00117801" w:rsidRPr="00CF3E65" w:rsidRDefault="00117801" w:rsidP="00A516C2">
            <w:pPr>
              <w:pStyle w:val="Default"/>
              <w:jc w:val="both"/>
              <w:rPr>
                <w:iCs/>
                <w:color w:val="auto"/>
                <w:sz w:val="32"/>
                <w:szCs w:val="32"/>
              </w:rPr>
            </w:pPr>
            <w:r>
              <w:rPr>
                <w:b/>
                <w:iCs/>
                <w:color w:val="auto"/>
                <w:sz w:val="32"/>
                <w:szCs w:val="32"/>
              </w:rPr>
              <w:t>Client’s Request for Proposals</w:t>
            </w:r>
          </w:p>
        </w:tc>
      </w:tr>
    </w:tbl>
    <w:p w14:paraId="69F409C3" w14:textId="77777777" w:rsidR="00117801" w:rsidRPr="00950544" w:rsidRDefault="00117801" w:rsidP="00117801">
      <w:pPr>
        <w:pStyle w:val="LongDocBodyText"/>
        <w:spacing w:before="360" w:after="240"/>
        <w:ind w:right="283"/>
        <w:rPr>
          <w:rStyle w:val="LongDocTitlePageText-BlueCharChar"/>
          <w:rFonts w:ascii="Arial" w:hAnsi="Arial" w:cs="Arial"/>
          <w:color w:val="000000"/>
          <w:sz w:val="19"/>
          <w:szCs w:val="19"/>
          <w:lang w:val="en-GB"/>
        </w:rPr>
      </w:pPr>
      <w:r w:rsidRPr="00950544">
        <w:rPr>
          <w:rStyle w:val="LongDocTitlePageText-BlueCharChar"/>
          <w:rFonts w:ascii="Arial" w:hAnsi="Arial" w:cs="Arial"/>
          <w:color w:val="000000"/>
          <w:sz w:val="19"/>
          <w:szCs w:val="19"/>
          <w:lang w:val="en-GB"/>
        </w:rPr>
        <w:t xml:space="preserve">Refer </w:t>
      </w:r>
      <w:r w:rsidRPr="00950544">
        <w:rPr>
          <w:rStyle w:val="LongDocTitlePageText-BlueCharChar"/>
          <w:rFonts w:ascii="Arial" w:hAnsi="Arial" w:cs="Arial"/>
          <w:b/>
          <w:color w:val="000000"/>
          <w:sz w:val="19"/>
          <w:szCs w:val="19"/>
          <w:lang w:val="en-GB"/>
        </w:rPr>
        <w:t>attached</w:t>
      </w:r>
      <w:r w:rsidRPr="00950544">
        <w:rPr>
          <w:rStyle w:val="LongDocTitlePageText-BlueCharChar"/>
          <w:rFonts w:ascii="Arial" w:hAnsi="Arial" w:cs="Arial"/>
          <w:color w:val="000000"/>
          <w:sz w:val="19"/>
          <w:szCs w:val="19"/>
          <w:lang w:val="en-GB"/>
        </w:rPr>
        <w:t xml:space="preserve"> document titled </w:t>
      </w:r>
      <w:r w:rsidRPr="00950544">
        <w:rPr>
          <w:rStyle w:val="LongDocTitlePageText-BlueCharChar"/>
          <w:rFonts w:ascii="Arial" w:hAnsi="Arial" w:cs="Arial"/>
          <w:color w:val="000000"/>
          <w:sz w:val="19"/>
          <w:szCs w:val="19"/>
          <w:highlight w:val="yellow"/>
          <w:lang w:val="en-GB"/>
        </w:rPr>
        <w:t>[insert details of the RFP e.g. Request for Proposal for [project details] dated [date]]</w:t>
      </w:r>
    </w:p>
    <w:p w14:paraId="522772BA" w14:textId="77777777" w:rsidR="00DA7066" w:rsidRPr="00950544" w:rsidRDefault="00DA7066" w:rsidP="00DA7066">
      <w:pPr>
        <w:pStyle w:val="LongDocBodyText"/>
        <w:spacing w:before="0" w:after="0"/>
        <w:rPr>
          <w:rStyle w:val="LongDocTitlePageText-BlueCharChar"/>
          <w:rFonts w:ascii="Arial" w:hAnsi="Arial" w:cs="Arial"/>
          <w:color w:val="000000"/>
          <w:sz w:val="19"/>
          <w:szCs w:val="19"/>
          <w:highlight w:val="yellow"/>
          <w:lang w:val="en-GB"/>
        </w:rPr>
      </w:pPr>
    </w:p>
    <w:p w14:paraId="4E693132" w14:textId="77777777" w:rsidR="004659AE" w:rsidRPr="00950544" w:rsidRDefault="00DA7066" w:rsidP="00DA7066">
      <w:pPr>
        <w:pStyle w:val="LongDocBodyText"/>
        <w:spacing w:before="0" w:after="0"/>
        <w:rPr>
          <w:rStyle w:val="LongDocTitlePageText-BlueCharChar"/>
          <w:rFonts w:ascii="Arial" w:hAnsi="Arial" w:cs="Arial"/>
          <w:color w:val="000000"/>
          <w:sz w:val="19"/>
          <w:szCs w:val="19"/>
          <w:highlight w:val="yellow"/>
          <w:lang w:val="en-GB"/>
        </w:rPr>
        <w:sectPr w:rsidR="004659AE" w:rsidRPr="00950544" w:rsidSect="00837DD5">
          <w:pgSz w:w="11907" w:h="16840" w:code="9"/>
          <w:pgMar w:top="1418" w:right="1134" w:bottom="1134" w:left="1418" w:header="567" w:footer="743" w:gutter="0"/>
          <w:pgNumType w:chapSep="enDash"/>
          <w:cols w:space="708"/>
          <w:titlePg/>
          <w:docGrid w:linePitch="360"/>
        </w:sectPr>
      </w:pPr>
      <w:r w:rsidRPr="00950544">
        <w:rPr>
          <w:rStyle w:val="LongDocTitlePageText-BlueCharChar"/>
          <w:rFonts w:ascii="Arial" w:hAnsi="Arial" w:cs="Arial"/>
          <w:color w:val="000000"/>
          <w:sz w:val="19"/>
          <w:szCs w:val="19"/>
          <w:highlight w:val="yellow"/>
          <w:lang w:val="en-GB"/>
        </w:rPr>
        <w:t xml:space="preserve">  </w:t>
      </w:r>
    </w:p>
    <w:tbl>
      <w:tblPr>
        <w:tblW w:w="0" w:type="auto"/>
        <w:tblInd w:w="416" w:type="dxa"/>
        <w:tblLook w:val="04A0" w:firstRow="1" w:lastRow="0" w:firstColumn="1" w:lastColumn="0" w:noHBand="0" w:noVBand="1"/>
      </w:tblPr>
      <w:tblGrid>
        <w:gridCol w:w="2244"/>
        <w:gridCol w:w="6695"/>
      </w:tblGrid>
      <w:tr w:rsidR="00117801" w:rsidRPr="00CF3E65" w14:paraId="7C4999F5" w14:textId="77777777" w:rsidTr="00A516C2">
        <w:tc>
          <w:tcPr>
            <w:tcW w:w="2268" w:type="dxa"/>
          </w:tcPr>
          <w:p w14:paraId="34912D05" w14:textId="77777777" w:rsidR="00117801" w:rsidRPr="00CF3E65" w:rsidRDefault="00117801" w:rsidP="00A516C2">
            <w:pPr>
              <w:pStyle w:val="Default"/>
              <w:jc w:val="both"/>
              <w:rPr>
                <w:b/>
                <w:iCs/>
                <w:color w:val="auto"/>
                <w:sz w:val="32"/>
                <w:szCs w:val="32"/>
              </w:rPr>
            </w:pPr>
            <w:r w:rsidRPr="00CF3E65">
              <w:rPr>
                <w:b/>
                <w:iCs/>
                <w:color w:val="auto"/>
                <w:sz w:val="32"/>
                <w:szCs w:val="32"/>
              </w:rPr>
              <w:lastRenderedPageBreak/>
              <w:t>Appen</w:t>
            </w:r>
            <w:r>
              <w:rPr>
                <w:b/>
                <w:iCs/>
                <w:color w:val="auto"/>
                <w:sz w:val="32"/>
                <w:szCs w:val="32"/>
              </w:rPr>
              <w:t>dix J</w:t>
            </w:r>
            <w:r w:rsidRPr="00CF3E65">
              <w:rPr>
                <w:b/>
                <w:iCs/>
                <w:color w:val="auto"/>
                <w:sz w:val="32"/>
                <w:szCs w:val="32"/>
              </w:rPr>
              <w:t>:</w:t>
            </w:r>
          </w:p>
        </w:tc>
        <w:tc>
          <w:tcPr>
            <w:tcW w:w="6887" w:type="dxa"/>
          </w:tcPr>
          <w:p w14:paraId="4078FB33" w14:textId="77777777" w:rsidR="00117801" w:rsidRPr="00CF3E65" w:rsidRDefault="00117801" w:rsidP="00A516C2">
            <w:pPr>
              <w:pStyle w:val="Default"/>
              <w:jc w:val="both"/>
              <w:rPr>
                <w:iCs/>
                <w:color w:val="auto"/>
                <w:sz w:val="32"/>
                <w:szCs w:val="32"/>
              </w:rPr>
            </w:pPr>
            <w:r>
              <w:rPr>
                <w:b/>
                <w:iCs/>
                <w:color w:val="auto"/>
                <w:sz w:val="32"/>
                <w:szCs w:val="32"/>
              </w:rPr>
              <w:t>Consultant’s Proposal</w:t>
            </w:r>
          </w:p>
        </w:tc>
      </w:tr>
    </w:tbl>
    <w:p w14:paraId="2EA44251" w14:textId="77777777" w:rsidR="00117801" w:rsidRPr="00950544" w:rsidRDefault="00117801" w:rsidP="00117801">
      <w:pPr>
        <w:pStyle w:val="LongDocBodyText"/>
        <w:spacing w:before="360" w:after="240"/>
        <w:ind w:left="284"/>
        <w:jc w:val="both"/>
        <w:rPr>
          <w:rStyle w:val="LongDocTitlePageText-BlueCharChar"/>
          <w:rFonts w:ascii="Arial" w:hAnsi="Arial" w:cs="Arial"/>
          <w:color w:val="000000"/>
          <w:sz w:val="19"/>
          <w:szCs w:val="19"/>
          <w:lang w:val="en-GB"/>
        </w:rPr>
      </w:pPr>
      <w:r w:rsidRPr="00950544">
        <w:rPr>
          <w:rFonts w:ascii="Arial" w:hAnsi="Arial" w:cs="Arial"/>
          <w:color w:val="000000"/>
          <w:sz w:val="19"/>
          <w:szCs w:val="19"/>
          <w:lang w:val="en-GB" w:eastAsia="en-NZ"/>
        </w:rPr>
        <w:t xml:space="preserve">Refer </w:t>
      </w:r>
      <w:r w:rsidRPr="00950544">
        <w:rPr>
          <w:rFonts w:ascii="Arial" w:hAnsi="Arial" w:cs="Arial"/>
          <w:b/>
          <w:color w:val="000000"/>
          <w:sz w:val="19"/>
          <w:szCs w:val="19"/>
          <w:lang w:val="en-GB" w:eastAsia="en-NZ"/>
        </w:rPr>
        <w:t>attached</w:t>
      </w:r>
      <w:r w:rsidRPr="00950544">
        <w:rPr>
          <w:rFonts w:ascii="Arial" w:hAnsi="Arial" w:cs="Arial"/>
          <w:color w:val="000000"/>
          <w:sz w:val="19"/>
          <w:szCs w:val="19"/>
          <w:lang w:val="en-GB" w:eastAsia="en-NZ"/>
        </w:rPr>
        <w:t xml:space="preserve"> document titled </w:t>
      </w:r>
      <w:r w:rsidRPr="00950544">
        <w:rPr>
          <w:rFonts w:ascii="Arial" w:hAnsi="Arial" w:cs="Arial"/>
          <w:color w:val="000000"/>
          <w:sz w:val="19"/>
          <w:szCs w:val="19"/>
          <w:highlight w:val="yellow"/>
          <w:lang w:val="en-GB" w:eastAsia="en-NZ"/>
        </w:rPr>
        <w:t>[insert details of the response e.g. Proposal Response for [project details] dated [date]]</w:t>
      </w:r>
    </w:p>
    <w:p w14:paraId="6E90F012" w14:textId="77777777" w:rsidR="005241BB" w:rsidRPr="00950544" w:rsidRDefault="005241BB" w:rsidP="00EC7D9F">
      <w:pPr>
        <w:pStyle w:val="LongDocBodyText"/>
        <w:spacing w:before="0" w:after="0"/>
        <w:ind w:left="284"/>
        <w:jc w:val="both"/>
        <w:rPr>
          <w:rStyle w:val="LongDocTitlePageText-BlueCharChar"/>
          <w:rFonts w:ascii="Arial" w:hAnsi="Arial" w:cs="Arial"/>
          <w:color w:val="000000"/>
          <w:sz w:val="19"/>
          <w:szCs w:val="19"/>
          <w:lang w:val="en-GB"/>
        </w:rPr>
      </w:pPr>
    </w:p>
    <w:sectPr w:rsidR="005241BB" w:rsidRPr="00950544" w:rsidSect="00837DD5">
      <w:pgSz w:w="11907" w:h="16840" w:code="9"/>
      <w:pgMar w:top="1418" w:right="1134" w:bottom="1134" w:left="1418" w:header="567" w:footer="743" w:gutter="0"/>
      <w:pgNumType w:chapSep="enDash"/>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3F49C3" w14:textId="77777777" w:rsidR="00F00A20" w:rsidRDefault="00F00A20">
      <w:r>
        <w:separator/>
      </w:r>
    </w:p>
    <w:p w14:paraId="55FD8F36" w14:textId="77777777" w:rsidR="00F00A20" w:rsidRDefault="00F00A20"/>
    <w:p w14:paraId="7B6BF9F5" w14:textId="77777777" w:rsidR="00F00A20" w:rsidRDefault="00F00A20"/>
    <w:p w14:paraId="7861290E" w14:textId="77777777" w:rsidR="00F00A20" w:rsidRDefault="00F00A20"/>
  </w:endnote>
  <w:endnote w:type="continuationSeparator" w:id="0">
    <w:p w14:paraId="04C3E407" w14:textId="77777777" w:rsidR="00F00A20" w:rsidRDefault="00F00A20">
      <w:r>
        <w:continuationSeparator/>
      </w:r>
    </w:p>
    <w:p w14:paraId="6A0FA1E1" w14:textId="77777777" w:rsidR="00F00A20" w:rsidRDefault="00F00A20"/>
    <w:p w14:paraId="74C21D8F" w14:textId="77777777" w:rsidR="00F00A20" w:rsidRDefault="00F00A20"/>
    <w:p w14:paraId="55F4FB92" w14:textId="77777777" w:rsidR="00F00A20" w:rsidRDefault="00F00A2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7AE020" w14:textId="0CC099A6" w:rsidR="00ED215F" w:rsidRPr="00DC5D26" w:rsidRDefault="00BF263E" w:rsidP="00DC5D26">
    <w:pPr>
      <w:pStyle w:val="Footer"/>
      <w:rPr>
        <w:rFonts w:ascii="Arial" w:hAnsi="Arial" w:cs="Arial"/>
        <w:sz w:val="20"/>
        <w:szCs w:val="20"/>
      </w:rPr>
    </w:pPr>
    <w:r>
      <w:rPr>
        <w:rFonts w:ascii="Arial" w:hAnsi="Arial" w:cs="Arial"/>
        <w:noProof/>
        <w:sz w:val="20"/>
        <w:szCs w:val="20"/>
      </w:rPr>
      <mc:AlternateContent>
        <mc:Choice Requires="wps">
          <w:drawing>
            <wp:anchor distT="0" distB="0" distL="0" distR="0" simplePos="0" relativeHeight="251673600" behindDoc="0" locked="0" layoutInCell="1" allowOverlap="1" wp14:anchorId="53D31F1D" wp14:editId="4C924548">
              <wp:simplePos x="635" y="635"/>
              <wp:positionH relativeFrom="page">
                <wp:align>center</wp:align>
              </wp:positionH>
              <wp:positionV relativeFrom="page">
                <wp:align>bottom</wp:align>
              </wp:positionV>
              <wp:extent cx="2214245" cy="368300"/>
              <wp:effectExtent l="0" t="0" r="14605" b="0"/>
              <wp:wrapNone/>
              <wp:docPr id="1335848888" name="Text Box 13"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4F77DE02" w14:textId="448CDD59"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3D31F1D" id="_x0000_t202" coordsize="21600,21600" o:spt="202" path="m,l,21600r21600,l21600,xe">
              <v:stroke joinstyle="miter"/>
              <v:path gradientshapeok="t" o:connecttype="rect"/>
            </v:shapetype>
            <v:shape id="Text Box 13" o:spid="_x0000_s1028" type="#_x0000_t202" alt="[IN-CONFIDENCE - RELEASE EXTERNAL]" style="position:absolute;margin-left:0;margin-top:0;width:174.35pt;height:29pt;z-index:2516736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JplsEAIAAB0EAAAOAAAAZHJzL2Uyb0RvYy54bWysU01v2zAMvQ/YfxB0X+ykH+iMOEXWIsOA&#10;oC2QDj0rshQbsESBUmJnv36UHCdbt9Owi0yTFD/ee5rf96ZlB4W+AVvy6STnTFkJVWN3Jf/+uvp0&#10;x5kPwlaiBatKflSe3y8+fph3rlAzqKGtFDIqYn3RuZLXIbgiy7yslRF+Ak5ZCmpAIwL94i6rUHRU&#10;3bTZLM9vsw6wcghSeU/exyHIF6m+1kqGZ629CqwtOc0W0onp3MYzW8xFsUPh6kaexhD/MIURjaWm&#10;51KPIgi2x+aPUqaRCB50mEgwGWjdSJV2oG2m+bttNrVwKu1C4Hh3hsn/v7Ly6bBxL8hC/wV6IjAC&#10;0jlfeHLGfXqNJn5pUkZxgvB4hk31gUlyzmbT69n1DWeSYle3d1d5wjW73Hbow1cFhkWj5Ei0JLTE&#10;Ye0DdaTUMSU2s7Bq2jZR09rfHJQYPdllxGiFftuzpqJJxvG3UB1pK4SBcO/kqqHWa+HDi0BimBYh&#10;1YZnOnQLXcnhZHFWA/74mz/mE/AU5awjxZTckqQ5a79ZIiSKazRwNLbJmH7ObwgSZvfmAUiHU3oS&#10;TiaTvBja0dQI5o30vIyNKCSspHYl347mQxikS+9BquUyJZGOnAhru3Eylo5wRSxf+zeB7gR4IKqe&#10;YJSTKN7hPuTGm94t94HQT6REaAcgT4iTBhNXp/cSRf7rf8q6vOrFTwAAAP//AwBQSwMEFAAGAAgA&#10;AAAhANd7q/PbAAAABAEAAA8AAABkcnMvZG93bnJldi54bWxMj8FuwjAMhu+TeIfISLuNFLqNqjRF&#10;CGknpknALruFxLTdGqdqUihvP2+X7WLJ+n99/lysR9eKC/ah8aRgPktAIBlvG6oUvB9fHjIQIWqy&#10;uvWECm4YYF1O7gqdW3+lPV4OsRIMoZBrBXWMXS5lMDU6HWa+Q+Ls7HunI699JW2vrwx3rVwkybN0&#10;uiG+UOsOtzWar8PgFDzt4+vwRsf0Y1zcPnfd1qTnnVHqfjpuViAijvGvDD/6rA4lO538QDaIVgE/&#10;En8nZ+ljtgRxYnCWgCwL+V++/AYAAP//AwBQSwECLQAUAAYACAAAACEAtoM4kv4AAADhAQAAEwAA&#10;AAAAAAAAAAAAAAAAAAAAW0NvbnRlbnRfVHlwZXNdLnhtbFBLAQItABQABgAIAAAAIQA4/SH/1gAA&#10;AJQBAAALAAAAAAAAAAAAAAAAAC8BAABfcmVscy8ucmVsc1BLAQItABQABgAIAAAAIQDlJplsEAIA&#10;AB0EAAAOAAAAAAAAAAAAAAAAAC4CAABkcnMvZTJvRG9jLnhtbFBLAQItABQABgAIAAAAIQDXe6vz&#10;2wAAAAQBAAAPAAAAAAAAAAAAAAAAAGoEAABkcnMvZG93bnJldi54bWxQSwUGAAAAAAQABADzAAAA&#10;cgUAAAAA&#10;" filled="f" stroked="f">
              <v:fill o:detectmouseclick="t"/>
              <v:textbox style="mso-fit-shape-to-text:t" inset="0,0,0,15pt">
                <w:txbxContent>
                  <w:p w14:paraId="4F77DE02" w14:textId="448CDD59"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r w:rsidR="00DC5D26" w:rsidRPr="00DC5D26">
      <w:rPr>
        <w:rFonts w:ascii="Arial" w:hAnsi="Arial" w:cs="Arial"/>
        <w:sz w:val="20"/>
        <w:szCs w:val="20"/>
      </w:rPr>
      <w:t>Version – May 2019</w:t>
    </w:r>
    <w:r w:rsidR="00DC5D26" w:rsidRPr="00DC5D26">
      <w:rPr>
        <w:rFonts w:ascii="Arial" w:hAnsi="Arial" w:cs="Arial"/>
        <w:sz w:val="20"/>
        <w:szCs w:val="20"/>
      </w:rPr>
      <w:tab/>
    </w:r>
    <w:r w:rsidR="00DC5D26" w:rsidRPr="00DC5D26">
      <w:rPr>
        <w:rFonts w:ascii="Arial" w:hAnsi="Arial" w:cs="Arial"/>
        <w:sz w:val="20"/>
        <w:szCs w:val="20"/>
      </w:rPr>
      <w:tab/>
      <w:t xml:space="preserve">Page </w:t>
    </w:r>
    <w:r w:rsidR="00DC5D26" w:rsidRPr="00DC5D26">
      <w:rPr>
        <w:rFonts w:ascii="Arial" w:hAnsi="Arial" w:cs="Arial"/>
        <w:b/>
        <w:bCs/>
        <w:sz w:val="20"/>
        <w:szCs w:val="20"/>
      </w:rPr>
      <w:fldChar w:fldCharType="begin"/>
    </w:r>
    <w:r w:rsidR="00DC5D26" w:rsidRPr="00DC5D26">
      <w:rPr>
        <w:rFonts w:ascii="Arial" w:hAnsi="Arial" w:cs="Arial"/>
        <w:b/>
        <w:bCs/>
        <w:sz w:val="20"/>
        <w:szCs w:val="20"/>
      </w:rPr>
      <w:instrText xml:space="preserve"> PAGE </w:instrText>
    </w:r>
    <w:r w:rsidR="00DC5D26" w:rsidRPr="00DC5D26">
      <w:rPr>
        <w:rFonts w:ascii="Arial" w:hAnsi="Arial" w:cs="Arial"/>
        <w:b/>
        <w:bCs/>
        <w:sz w:val="20"/>
        <w:szCs w:val="20"/>
      </w:rPr>
      <w:fldChar w:fldCharType="separate"/>
    </w:r>
    <w:r w:rsidR="00DC5D26">
      <w:rPr>
        <w:rFonts w:ascii="Arial" w:hAnsi="Arial" w:cs="Arial"/>
        <w:b/>
        <w:bCs/>
        <w:noProof/>
        <w:sz w:val="20"/>
        <w:szCs w:val="20"/>
      </w:rPr>
      <w:t>4</w:t>
    </w:r>
    <w:r w:rsidR="00DC5D26" w:rsidRPr="00DC5D26">
      <w:rPr>
        <w:rFonts w:ascii="Arial" w:hAnsi="Arial" w:cs="Arial"/>
        <w:b/>
        <w:bCs/>
        <w:sz w:val="20"/>
        <w:szCs w:val="20"/>
      </w:rPr>
      <w:fldChar w:fldCharType="end"/>
    </w:r>
    <w:r w:rsidR="00DC5D26" w:rsidRPr="00DC5D26">
      <w:rPr>
        <w:rFonts w:ascii="Arial" w:hAnsi="Arial" w:cs="Arial"/>
        <w:sz w:val="20"/>
        <w:szCs w:val="20"/>
      </w:rPr>
      <w:t xml:space="preserve"> of </w:t>
    </w:r>
    <w:r w:rsidR="00DC5D26" w:rsidRPr="00DC5D26">
      <w:rPr>
        <w:rFonts w:ascii="Arial" w:hAnsi="Arial" w:cs="Arial"/>
        <w:b/>
        <w:bCs/>
        <w:sz w:val="20"/>
        <w:szCs w:val="20"/>
      </w:rPr>
      <w:fldChar w:fldCharType="begin"/>
    </w:r>
    <w:r w:rsidR="00DC5D26" w:rsidRPr="00DC5D26">
      <w:rPr>
        <w:rFonts w:ascii="Arial" w:hAnsi="Arial" w:cs="Arial"/>
        <w:b/>
        <w:bCs/>
        <w:sz w:val="20"/>
        <w:szCs w:val="20"/>
      </w:rPr>
      <w:instrText xml:space="preserve"> NUMPAGES  </w:instrText>
    </w:r>
    <w:r w:rsidR="00DC5D26" w:rsidRPr="00DC5D26">
      <w:rPr>
        <w:rFonts w:ascii="Arial" w:hAnsi="Arial" w:cs="Arial"/>
        <w:b/>
        <w:bCs/>
        <w:sz w:val="20"/>
        <w:szCs w:val="20"/>
      </w:rPr>
      <w:fldChar w:fldCharType="separate"/>
    </w:r>
    <w:r w:rsidR="00DC5D26">
      <w:rPr>
        <w:rFonts w:ascii="Arial" w:hAnsi="Arial" w:cs="Arial"/>
        <w:b/>
        <w:bCs/>
        <w:noProof/>
        <w:sz w:val="20"/>
        <w:szCs w:val="20"/>
      </w:rPr>
      <w:t>14</w:t>
    </w:r>
    <w:r w:rsidR="00DC5D26" w:rsidRPr="00DC5D26">
      <w:rPr>
        <w:rFonts w:ascii="Arial" w:hAnsi="Arial" w:cs="Arial"/>
        <w:b/>
        <w:bCs/>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83A78C" w14:textId="33E76651" w:rsidR="00ED215F" w:rsidRPr="002E7A94" w:rsidRDefault="00BF263E" w:rsidP="00BF263E">
    <w:pPr>
      <w:pStyle w:val="Footer"/>
      <w:tabs>
        <w:tab w:val="clear" w:pos="8306"/>
        <w:tab w:val="right" w:pos="9355"/>
      </w:tabs>
      <w:rPr>
        <w:rFonts w:ascii="Arial" w:hAnsi="Arial" w:cs="Arial"/>
        <w:sz w:val="18"/>
        <w:szCs w:val="18"/>
      </w:rPr>
    </w:pPr>
    <w:r w:rsidRPr="002E7A94">
      <w:rPr>
        <w:rFonts w:ascii="Arial" w:hAnsi="Arial" w:cs="Arial"/>
        <w:noProof/>
        <w:sz w:val="18"/>
        <w:szCs w:val="18"/>
      </w:rPr>
      <mc:AlternateContent>
        <mc:Choice Requires="wps">
          <w:drawing>
            <wp:anchor distT="0" distB="0" distL="0" distR="0" simplePos="0" relativeHeight="251674624" behindDoc="0" locked="0" layoutInCell="1" allowOverlap="1" wp14:anchorId="1F034A54" wp14:editId="1D199703">
              <wp:simplePos x="635" y="635"/>
              <wp:positionH relativeFrom="page">
                <wp:align>center</wp:align>
              </wp:positionH>
              <wp:positionV relativeFrom="page">
                <wp:align>bottom</wp:align>
              </wp:positionV>
              <wp:extent cx="2214245" cy="368300"/>
              <wp:effectExtent l="0" t="0" r="14605" b="0"/>
              <wp:wrapNone/>
              <wp:docPr id="1569412818" name="Text Box 14"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33AE6715" w14:textId="44B55770"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F034A54" id="_x0000_t202" coordsize="21600,21600" o:spt="202" path="m,l,21600r21600,l21600,xe">
              <v:stroke joinstyle="miter"/>
              <v:path gradientshapeok="t" o:connecttype="rect"/>
            </v:shapetype>
            <v:shape id="Text Box 14" o:spid="_x0000_s1029" type="#_x0000_t202" alt="[IN-CONFIDENCE - RELEASE EXTERNAL]" style="position:absolute;margin-left:0;margin-top:0;width:174.35pt;height:29pt;z-index:25167462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mStREAIAAB0EAAAOAAAAZHJzL2Uyb0RvYy54bWysU01v2zAMvQ/YfxB0X+ykH+iMOEXWIsOA&#10;oC2QDj0rshQbsESBUmJnv36UHCdbt9Owi0yTFD/ee5rf96ZlB4W+AVvy6STnTFkJVWN3Jf/+uvp0&#10;x5kPwlaiBatKflSe3y8+fph3rlAzqKGtFDIqYn3RuZLXIbgiy7yslRF+Ak5ZCmpAIwL94i6rUHRU&#10;3bTZLM9vsw6wcghSeU/exyHIF6m+1kqGZ629CqwtOc0W0onp3MYzW8xFsUPh6kaexhD/MIURjaWm&#10;51KPIgi2x+aPUqaRCB50mEgwGWjdSJV2oG2m+bttNrVwKu1C4Hh3hsn/v7Ly6bBxL8hC/wV6IjAC&#10;0jlfeHLGfXqNJn5pUkZxgvB4hk31gUlyzmbT69n1DWeSYle3d1d5wjW73Hbow1cFhkWj5Ei0JLTE&#10;Ye0DdaTUMSU2s7Bq2jZR09rfHJQYPdllxGiFftuzpqLm4/hbqI60FcJAuHdy1VDrtfDhRSAxTIuQ&#10;asMzHbqFruRwsjirAX/8zR/zCXiKctaRYkpuSdKctd8sERLFNRo4GttkTD/nNwQJs3vzAKTDKT0J&#10;J5NJXgztaGoE80Z6XsZGFBJWUruSb0fzIQzSpfcg1XKZkkhHToS13TgZS0e4Ipav/ZtAdwI8EFVP&#10;MMpJFO9wH3LjTe+W+0DoJ1IitAOQJ8RJg4mr03uJIv/1P2VdXvXiJwAAAP//AwBQSwMEFAAGAAgA&#10;AAAhANd7q/PbAAAABAEAAA8AAABkcnMvZG93bnJldi54bWxMj8FuwjAMhu+TeIfISLuNFLqNqjRF&#10;CGknpknALruFxLTdGqdqUihvP2+X7WLJ+n99/lysR9eKC/ah8aRgPktAIBlvG6oUvB9fHjIQIWqy&#10;uvWECm4YYF1O7gqdW3+lPV4OsRIMoZBrBXWMXS5lMDU6HWa+Q+Ls7HunI699JW2vrwx3rVwkybN0&#10;uiG+UOsOtzWar8PgFDzt4+vwRsf0Y1zcPnfd1qTnnVHqfjpuViAijvGvDD/6rA4lO538QDaIVgE/&#10;En8nZ+ljtgRxYnCWgCwL+V++/AYAAP//AwBQSwECLQAUAAYACAAAACEAtoM4kv4AAADhAQAAEwAA&#10;AAAAAAAAAAAAAAAAAAAAW0NvbnRlbnRfVHlwZXNdLnhtbFBLAQItABQABgAIAAAAIQA4/SH/1gAA&#10;AJQBAAALAAAAAAAAAAAAAAAAAC8BAABfcmVscy8ucmVsc1BLAQItABQABgAIAAAAIQCImStREAIA&#10;AB0EAAAOAAAAAAAAAAAAAAAAAC4CAABkcnMvZTJvRG9jLnhtbFBLAQItABQABgAIAAAAIQDXe6vz&#10;2wAAAAQBAAAPAAAAAAAAAAAAAAAAAGoEAABkcnMvZG93bnJldi54bWxQSwUGAAAAAAQABADzAAAA&#10;cgUAAAAA&#10;" filled="f" stroked="f">
              <v:fill o:detectmouseclick="t"/>
              <v:textbox style="mso-fit-shape-to-text:t" inset="0,0,0,15pt">
                <w:txbxContent>
                  <w:p w14:paraId="33AE6715" w14:textId="44B55770"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r w:rsidR="00DC5D26" w:rsidRPr="002E7A94">
      <w:rPr>
        <w:rFonts w:ascii="Arial" w:hAnsi="Arial" w:cs="Arial"/>
        <w:sz w:val="18"/>
        <w:szCs w:val="18"/>
      </w:rPr>
      <w:t xml:space="preserve">Version – </w:t>
    </w:r>
    <w:r w:rsidR="002E7A94" w:rsidRPr="002E7A94">
      <w:rPr>
        <w:rFonts w:ascii="Arial" w:hAnsi="Arial" w:cs="Arial"/>
        <w:sz w:val="18"/>
        <w:szCs w:val="18"/>
      </w:rPr>
      <w:t>September 2026</w:t>
    </w:r>
    <w:r w:rsidR="00DC5D26" w:rsidRPr="002E7A94">
      <w:rPr>
        <w:rFonts w:ascii="Arial" w:hAnsi="Arial" w:cs="Arial"/>
        <w:sz w:val="18"/>
        <w:szCs w:val="18"/>
      </w:rPr>
      <w:tab/>
    </w:r>
    <w:r w:rsidR="00DC5D26" w:rsidRPr="002E7A94">
      <w:rPr>
        <w:rFonts w:ascii="Arial" w:hAnsi="Arial" w:cs="Arial"/>
        <w:sz w:val="18"/>
        <w:szCs w:val="18"/>
      </w:rPr>
      <w:tab/>
      <w:t xml:space="preserve">Page </w:t>
    </w:r>
    <w:r w:rsidR="00DC5D26" w:rsidRPr="002E7A94">
      <w:rPr>
        <w:rFonts w:ascii="Arial" w:hAnsi="Arial" w:cs="Arial"/>
        <w:b/>
        <w:bCs/>
        <w:sz w:val="18"/>
        <w:szCs w:val="18"/>
      </w:rPr>
      <w:fldChar w:fldCharType="begin"/>
    </w:r>
    <w:r w:rsidR="00DC5D26" w:rsidRPr="002E7A94">
      <w:rPr>
        <w:rFonts w:ascii="Arial" w:hAnsi="Arial" w:cs="Arial"/>
        <w:b/>
        <w:bCs/>
        <w:sz w:val="18"/>
        <w:szCs w:val="18"/>
      </w:rPr>
      <w:instrText xml:space="preserve"> PAGE </w:instrText>
    </w:r>
    <w:r w:rsidR="00DC5D26" w:rsidRPr="002E7A94">
      <w:rPr>
        <w:rFonts w:ascii="Arial" w:hAnsi="Arial" w:cs="Arial"/>
        <w:b/>
        <w:bCs/>
        <w:sz w:val="18"/>
        <w:szCs w:val="18"/>
      </w:rPr>
      <w:fldChar w:fldCharType="separate"/>
    </w:r>
    <w:r w:rsidR="00DC5D26" w:rsidRPr="002E7A94">
      <w:rPr>
        <w:rFonts w:ascii="Arial" w:hAnsi="Arial" w:cs="Arial"/>
        <w:b/>
        <w:bCs/>
        <w:noProof/>
        <w:sz w:val="18"/>
        <w:szCs w:val="18"/>
      </w:rPr>
      <w:t>3</w:t>
    </w:r>
    <w:r w:rsidR="00DC5D26" w:rsidRPr="002E7A94">
      <w:rPr>
        <w:rFonts w:ascii="Arial" w:hAnsi="Arial" w:cs="Arial"/>
        <w:b/>
        <w:bCs/>
        <w:sz w:val="18"/>
        <w:szCs w:val="18"/>
      </w:rPr>
      <w:fldChar w:fldCharType="end"/>
    </w:r>
    <w:r w:rsidR="00DC5D26" w:rsidRPr="002E7A94">
      <w:rPr>
        <w:rFonts w:ascii="Arial" w:hAnsi="Arial" w:cs="Arial"/>
        <w:sz w:val="18"/>
        <w:szCs w:val="18"/>
      </w:rPr>
      <w:t xml:space="preserve"> of </w:t>
    </w:r>
    <w:r w:rsidR="00DC5D26" w:rsidRPr="002E7A94">
      <w:rPr>
        <w:rFonts w:ascii="Arial" w:hAnsi="Arial" w:cs="Arial"/>
        <w:b/>
        <w:bCs/>
        <w:sz w:val="18"/>
        <w:szCs w:val="18"/>
      </w:rPr>
      <w:fldChar w:fldCharType="begin"/>
    </w:r>
    <w:r w:rsidR="00DC5D26" w:rsidRPr="002E7A94">
      <w:rPr>
        <w:rFonts w:ascii="Arial" w:hAnsi="Arial" w:cs="Arial"/>
        <w:b/>
        <w:bCs/>
        <w:sz w:val="18"/>
        <w:szCs w:val="18"/>
      </w:rPr>
      <w:instrText xml:space="preserve"> NUMPAGES  </w:instrText>
    </w:r>
    <w:r w:rsidR="00DC5D26" w:rsidRPr="002E7A94">
      <w:rPr>
        <w:rFonts w:ascii="Arial" w:hAnsi="Arial" w:cs="Arial"/>
        <w:b/>
        <w:bCs/>
        <w:sz w:val="18"/>
        <w:szCs w:val="18"/>
      </w:rPr>
      <w:fldChar w:fldCharType="separate"/>
    </w:r>
    <w:r w:rsidR="00DC5D26" w:rsidRPr="002E7A94">
      <w:rPr>
        <w:rFonts w:ascii="Arial" w:hAnsi="Arial" w:cs="Arial"/>
        <w:b/>
        <w:bCs/>
        <w:noProof/>
        <w:sz w:val="18"/>
        <w:szCs w:val="18"/>
      </w:rPr>
      <w:t>14</w:t>
    </w:r>
    <w:r w:rsidR="00DC5D26" w:rsidRPr="002E7A94">
      <w:rPr>
        <w:rFonts w:ascii="Arial" w:hAnsi="Arial" w:cs="Arial"/>
        <w:b/>
        <w:bCs/>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D7B7C0" w14:textId="4E5E4235" w:rsidR="00BE2F79" w:rsidRPr="00BF263E" w:rsidRDefault="00BF263E" w:rsidP="00BF263E">
    <w:pPr>
      <w:pStyle w:val="Footer"/>
      <w:tabs>
        <w:tab w:val="clear" w:pos="8306"/>
        <w:tab w:val="right" w:pos="9355"/>
      </w:tabs>
      <w:rPr>
        <w:rFonts w:ascii="Arial" w:hAnsi="Arial" w:cs="Arial"/>
        <w:sz w:val="18"/>
        <w:szCs w:val="18"/>
      </w:rPr>
    </w:pPr>
    <w:r w:rsidRPr="00BF263E">
      <w:rPr>
        <w:rFonts w:ascii="Arial" w:hAnsi="Arial" w:cs="Arial"/>
        <w:noProof/>
        <w:sz w:val="18"/>
        <w:szCs w:val="18"/>
      </w:rPr>
      <mc:AlternateContent>
        <mc:Choice Requires="wps">
          <w:drawing>
            <wp:anchor distT="0" distB="0" distL="0" distR="0" simplePos="0" relativeHeight="251672576" behindDoc="0" locked="0" layoutInCell="1" allowOverlap="1" wp14:anchorId="111EBB35" wp14:editId="7A76031E">
              <wp:simplePos x="904461" y="9959009"/>
              <wp:positionH relativeFrom="page">
                <wp:align>center</wp:align>
              </wp:positionH>
              <wp:positionV relativeFrom="page">
                <wp:align>bottom</wp:align>
              </wp:positionV>
              <wp:extent cx="2214245" cy="368300"/>
              <wp:effectExtent l="0" t="0" r="14605" b="0"/>
              <wp:wrapNone/>
              <wp:docPr id="978870948" name="Text Box 12" descr="[IN-CONFIDENCE - RELEASE EX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27196B27" w14:textId="15307A4F"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11EBB35" id="_x0000_t202" coordsize="21600,21600" o:spt="202" path="m,l,21600r21600,l21600,xe">
              <v:stroke joinstyle="miter"/>
              <v:path gradientshapeok="t" o:connecttype="rect"/>
            </v:shapetype>
            <v:shape id="Text Box 12" o:spid="_x0000_s1031" type="#_x0000_t202" alt="[IN-CONFIDENCE - RELEASE EXTERNAL]" style="position:absolute;margin-left:0;margin-top:0;width:174.35pt;height:29pt;z-index:2516725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oTcEAIAAB0EAAAOAAAAZHJzL2Uyb0RvYy54bWysU01v2zAMvQ/YfxB0X+ykTdEZcYqsRYYB&#10;QVsgHXpWZCk2IIsCpcTOfv0oJU62tqdhF5kmKX689zS761vD9gp9A7bk41HOmbISqsZuS/7zZfnl&#10;ljMfhK2EAatKflCe380/f5p1rlATqMFUChkVsb7oXMnrEFyRZV7WqhV+BE5ZCmrAVgT6xW1Woeio&#10;emuySZ7fZB1g5RCk8p68D8cgn6f6WisZnrT2KjBTcpotpBPTuYlnNp+JYovC1Y08jSH+YYpWNJaa&#10;nks9iCDYDpt3pdpGInjQYSShzUDrRqq0A20zzt9ss66FU2kXAse7M0z+/5WVj/u1e0YW+m/QE4ER&#10;kM75wpMz7tNrbOOXJmUUJwgPZ9hUH5gk52Qyvp5cTzmTFLu6ub3KE67Z5bZDH74raFk0So5ES0JL&#10;7Fc+UEdKHVJiMwvLxphEjbF/OSgxerLLiNEK/aZnTVXy6TD+BqoDbYVwJNw7uWyo9Ur48CyQGKZF&#10;SLXhiQ5toCs5nCzOasBfH/ljPgFPUc46UkzJLUmaM/PDEiFRXIOBg7FJxvhrPiVImN2190A6HNOT&#10;cDKZ5MVgBlMjtK+k50VsRCFhJbUr+WYw78NRuvQepFosUhLpyImwsmsnY+kIV8TypX8V6E6AB6Lq&#10;EQY5ieIN7sfceNO7xS4Q+omUCO0RyBPipMHE1em9RJH/+Z+yLq96/hsAAP//AwBQSwMEFAAGAAgA&#10;AAAhANd7q/PbAAAABAEAAA8AAABkcnMvZG93bnJldi54bWxMj8FuwjAMhu+TeIfISLuNFLqNqjRF&#10;CGknpknALruFxLTdGqdqUihvP2+X7WLJ+n99/lysR9eKC/ah8aRgPktAIBlvG6oUvB9fHjIQIWqy&#10;uvWECm4YYF1O7gqdW3+lPV4OsRIMoZBrBXWMXS5lMDU6HWa+Q+Ls7HunI699JW2vrwx3rVwkybN0&#10;uiG+UOsOtzWar8PgFDzt4+vwRsf0Y1zcPnfd1qTnnVHqfjpuViAijvGvDD/6rA4lO538QDaIVgE/&#10;En8nZ+ljtgRxYnCWgCwL+V++/AYAAP//AwBQSwECLQAUAAYACAAAACEAtoM4kv4AAADhAQAAEwAA&#10;AAAAAAAAAAAAAAAAAAAAW0NvbnRlbnRfVHlwZXNdLnhtbFBLAQItABQABgAIAAAAIQA4/SH/1gAA&#10;AJQBAAALAAAAAAAAAAAAAAAAAC8BAABfcmVscy8ucmVsc1BLAQItABQABgAIAAAAIQDmGoTcEAIA&#10;AB0EAAAOAAAAAAAAAAAAAAAAAC4CAABkcnMvZTJvRG9jLnhtbFBLAQItABQABgAIAAAAIQDXe6vz&#10;2wAAAAQBAAAPAAAAAAAAAAAAAAAAAGoEAABkcnMvZG93bnJldi54bWxQSwUGAAAAAAQABADzAAAA&#10;cgUAAAAA&#10;" filled="f" stroked="f">
              <v:fill o:detectmouseclick="t"/>
              <v:textbox style="mso-fit-shape-to-text:t" inset="0,0,0,15pt">
                <w:txbxContent>
                  <w:p w14:paraId="27196B27" w14:textId="15307A4F"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r w:rsidR="00DC5D26" w:rsidRPr="00BF263E">
      <w:rPr>
        <w:rFonts w:ascii="Arial" w:hAnsi="Arial" w:cs="Arial"/>
        <w:sz w:val="18"/>
        <w:szCs w:val="18"/>
      </w:rPr>
      <w:t xml:space="preserve">Version – </w:t>
    </w:r>
    <w:r w:rsidR="008323FF" w:rsidRPr="00BF263E">
      <w:rPr>
        <w:rFonts w:ascii="Arial" w:hAnsi="Arial" w:cs="Arial"/>
        <w:sz w:val="18"/>
        <w:szCs w:val="18"/>
      </w:rPr>
      <w:t>September 2026</w:t>
    </w:r>
    <w:r w:rsidR="00DC5D26" w:rsidRPr="00BF263E">
      <w:rPr>
        <w:rFonts w:ascii="Arial" w:hAnsi="Arial" w:cs="Arial"/>
        <w:sz w:val="18"/>
        <w:szCs w:val="18"/>
      </w:rPr>
      <w:tab/>
    </w:r>
    <w:r w:rsidR="00DC5D26" w:rsidRPr="00BF263E">
      <w:rPr>
        <w:rFonts w:ascii="Arial" w:hAnsi="Arial" w:cs="Arial"/>
        <w:sz w:val="18"/>
        <w:szCs w:val="18"/>
      </w:rPr>
      <w:tab/>
      <w:t xml:space="preserve">Page </w:t>
    </w:r>
    <w:r w:rsidR="00DC5D26" w:rsidRPr="00BF263E">
      <w:rPr>
        <w:rFonts w:ascii="Arial" w:hAnsi="Arial" w:cs="Arial"/>
        <w:b/>
        <w:bCs/>
        <w:sz w:val="18"/>
        <w:szCs w:val="18"/>
      </w:rPr>
      <w:fldChar w:fldCharType="begin"/>
    </w:r>
    <w:r w:rsidR="00DC5D26" w:rsidRPr="00BF263E">
      <w:rPr>
        <w:rFonts w:ascii="Arial" w:hAnsi="Arial" w:cs="Arial"/>
        <w:b/>
        <w:bCs/>
        <w:sz w:val="18"/>
        <w:szCs w:val="18"/>
      </w:rPr>
      <w:instrText xml:space="preserve"> PAGE </w:instrText>
    </w:r>
    <w:r w:rsidR="00DC5D26" w:rsidRPr="00BF263E">
      <w:rPr>
        <w:rFonts w:ascii="Arial" w:hAnsi="Arial" w:cs="Arial"/>
        <w:b/>
        <w:bCs/>
        <w:sz w:val="18"/>
        <w:szCs w:val="18"/>
      </w:rPr>
      <w:fldChar w:fldCharType="separate"/>
    </w:r>
    <w:r w:rsidR="00DC5D26" w:rsidRPr="00BF263E">
      <w:rPr>
        <w:rFonts w:ascii="Arial" w:hAnsi="Arial" w:cs="Arial"/>
        <w:b/>
        <w:bCs/>
        <w:noProof/>
        <w:sz w:val="18"/>
        <w:szCs w:val="18"/>
      </w:rPr>
      <w:t>2</w:t>
    </w:r>
    <w:r w:rsidR="00DC5D26" w:rsidRPr="00BF263E">
      <w:rPr>
        <w:rFonts w:ascii="Arial" w:hAnsi="Arial" w:cs="Arial"/>
        <w:b/>
        <w:bCs/>
        <w:sz w:val="18"/>
        <w:szCs w:val="18"/>
      </w:rPr>
      <w:fldChar w:fldCharType="end"/>
    </w:r>
    <w:r w:rsidR="00DC5D26" w:rsidRPr="00BF263E">
      <w:rPr>
        <w:rFonts w:ascii="Arial" w:hAnsi="Arial" w:cs="Arial"/>
        <w:sz w:val="18"/>
        <w:szCs w:val="18"/>
      </w:rPr>
      <w:t xml:space="preserve"> of </w:t>
    </w:r>
    <w:r w:rsidR="00DC5D26" w:rsidRPr="00BF263E">
      <w:rPr>
        <w:rFonts w:ascii="Arial" w:hAnsi="Arial" w:cs="Arial"/>
        <w:b/>
        <w:bCs/>
        <w:sz w:val="18"/>
        <w:szCs w:val="18"/>
      </w:rPr>
      <w:fldChar w:fldCharType="begin"/>
    </w:r>
    <w:r w:rsidR="00DC5D26" w:rsidRPr="00BF263E">
      <w:rPr>
        <w:rFonts w:ascii="Arial" w:hAnsi="Arial" w:cs="Arial"/>
        <w:b/>
        <w:bCs/>
        <w:sz w:val="18"/>
        <w:szCs w:val="18"/>
      </w:rPr>
      <w:instrText xml:space="preserve"> NUMPAGES  </w:instrText>
    </w:r>
    <w:r w:rsidR="00DC5D26" w:rsidRPr="00BF263E">
      <w:rPr>
        <w:rFonts w:ascii="Arial" w:hAnsi="Arial" w:cs="Arial"/>
        <w:b/>
        <w:bCs/>
        <w:sz w:val="18"/>
        <w:szCs w:val="18"/>
      </w:rPr>
      <w:fldChar w:fldCharType="separate"/>
    </w:r>
    <w:r w:rsidR="00DC5D26" w:rsidRPr="00BF263E">
      <w:rPr>
        <w:rFonts w:ascii="Arial" w:hAnsi="Arial" w:cs="Arial"/>
        <w:b/>
        <w:bCs/>
        <w:noProof/>
        <w:sz w:val="18"/>
        <w:szCs w:val="18"/>
      </w:rPr>
      <w:t>14</w:t>
    </w:r>
    <w:r w:rsidR="00DC5D26" w:rsidRPr="00BF263E">
      <w:rPr>
        <w:rFonts w:ascii="Arial" w:hAnsi="Arial" w:cs="Arial"/>
        <w:b/>
        <w:bCs/>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3A3EB1" w14:textId="77777777" w:rsidR="00F00A20" w:rsidRDefault="00F00A20">
      <w:r>
        <w:separator/>
      </w:r>
    </w:p>
    <w:p w14:paraId="2483D043" w14:textId="77777777" w:rsidR="00F00A20" w:rsidRDefault="00F00A20"/>
    <w:p w14:paraId="6FD96A83" w14:textId="77777777" w:rsidR="00F00A20" w:rsidRDefault="00F00A20"/>
    <w:p w14:paraId="02D80B12" w14:textId="77777777" w:rsidR="00F00A20" w:rsidRDefault="00F00A20"/>
  </w:footnote>
  <w:footnote w:type="continuationSeparator" w:id="0">
    <w:p w14:paraId="28A8E637" w14:textId="77777777" w:rsidR="00F00A20" w:rsidRDefault="00F00A20">
      <w:r>
        <w:continuationSeparator/>
      </w:r>
    </w:p>
    <w:p w14:paraId="7294A48B" w14:textId="77777777" w:rsidR="00F00A20" w:rsidRDefault="00F00A20"/>
    <w:p w14:paraId="4B795D29" w14:textId="77777777" w:rsidR="00F00A20" w:rsidRDefault="00F00A20"/>
    <w:p w14:paraId="09F7C0B2" w14:textId="77777777" w:rsidR="00F00A20" w:rsidRDefault="00F00A2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CBD04" w14:textId="0CAD2E73" w:rsidR="008323FF" w:rsidRDefault="00BF263E">
    <w:pPr>
      <w:pStyle w:val="Header"/>
    </w:pPr>
    <w:r>
      <w:rPr>
        <w:noProof/>
      </w:rPr>
      <mc:AlternateContent>
        <mc:Choice Requires="wps">
          <w:drawing>
            <wp:anchor distT="0" distB="0" distL="0" distR="0" simplePos="0" relativeHeight="251669504" behindDoc="0" locked="0" layoutInCell="1" allowOverlap="1" wp14:anchorId="6ADBB01E" wp14:editId="62A90AF9">
              <wp:simplePos x="635" y="635"/>
              <wp:positionH relativeFrom="page">
                <wp:align>center</wp:align>
              </wp:positionH>
              <wp:positionV relativeFrom="page">
                <wp:align>top</wp:align>
              </wp:positionV>
              <wp:extent cx="2214245" cy="368300"/>
              <wp:effectExtent l="0" t="0" r="14605" b="12700"/>
              <wp:wrapNone/>
              <wp:docPr id="1868953854" name="Text Box 9"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6BAB4421" w14:textId="24618B25"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ADBB01E" id="_x0000_t202" coordsize="21600,21600" o:spt="202" path="m,l,21600r21600,l21600,xe">
              <v:stroke joinstyle="miter"/>
              <v:path gradientshapeok="t" o:connecttype="rect"/>
            </v:shapetype>
            <v:shape id="Text Box 9" o:spid="_x0000_s1026" type="#_x0000_t202" alt="[IN-CONFIDENCE - RELEASE EXTERNAL]" style="position:absolute;margin-left:0;margin-top:0;width:174.35pt;height:29pt;z-index:25166950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vwqwCwIAABYEAAAOAAAAZHJzL2Uyb0RvYy54bWysU01v2zAMvQ/YfxB0X+ykH+iMOEXWIsOA&#10;oC2QDj0rshQbsERBYmJnv36UYidbt9Owi0yTFD/ee5rf96ZlB+VDA7bk00nOmbISqsbuSv79dfXp&#10;jrOAwlaiBatKflSB3y8+fph3rlAzqKGtlGdUxIaicyWvEV2RZUHWyogwAacsBTV4I5B+/S6rvOio&#10;ummzWZ7fZh34ynmQKgTyPp6CfJHqa60kPmsdFLK25DQbptOncxvPbDEXxc4LVzdyGEP8wxRGNJaa&#10;nks9ChRs75s/SplGegigcSLBZKB1I1XagbaZ5u+22dTCqbQLgRPcGabw/8rKp8PGvXiG/RfoicAI&#10;SOdCEcgZ9+m1N/FLkzKKE4THM2yqRybJOZtNr2fXN5xJil3d3l3lCdfsctv5gF8VGBaNknuiJaEl&#10;DuuA1JFSx5TYzMKqadtETWt/c1Bi9GSXEaOF/bYf5t5CdaR1PJyYDk6uGuq5FgFfhCdqaQOSKz7T&#10;oVvoSg6DxVkN/sff/DGfEKcoZx1JpeSWtMxZ+80SE1FVyZh+zm9oc+ZH93Y07N48AAlwSm/ByWTG&#10;PGxHU3swbyTkZWxEIWEltSs5juYDnjRLD0Gq5TIlkYCcwLXdOBlLR5wiiK/9m/BuQBqJoycYdSSK&#10;d4CfcuPN4JZ7JNgTGxHTE5AD1CS+RNLwUKK6f/1PWZfnvPgJAAD//wMAUEsDBBQABgAIAAAAIQDm&#10;FBfK2gAAAAQBAAAPAAAAZHJzL2Rvd25yZXYueG1sTI/BTsMwEETvSPyDtUjcqBMgNArZVBVSD72V&#10;Aj278ZIE4nUUb9vQr8dwgctKoxnNvC0Xk+vVkcbQeUZIZwko4trbjhuE15fVTQ4qiGFres+E8EUB&#10;FtXlRWkK60/8TMetNCqWcCgMQisyFFqHuiVnwswPxNF796MzEuXYaDuaUyx3vb5NkgftTMdxoTUD&#10;PbVUf24PDqHLll5SeluvPnYu9el5s87OG8Trq2n5CEpokr8w/OBHdKgi094f2AbVI8RH5PdG7+4+&#10;n4PaI2R5Aroq9X/46hsAAP//AwBQSwECLQAUAAYACAAAACEAtoM4kv4AAADhAQAAEwAAAAAAAAAA&#10;AAAAAAAAAAAAW0NvbnRlbnRfVHlwZXNdLnhtbFBLAQItABQABgAIAAAAIQA4/SH/1gAAAJQBAAAL&#10;AAAAAAAAAAAAAAAAAC8BAABfcmVscy8ucmVsc1BLAQItABQABgAIAAAAIQCpvwqwCwIAABYEAAAO&#10;AAAAAAAAAAAAAAAAAC4CAABkcnMvZTJvRG9jLnhtbFBLAQItABQABgAIAAAAIQDmFBfK2gAAAAQB&#10;AAAPAAAAAAAAAAAAAAAAAGUEAABkcnMvZG93bnJldi54bWxQSwUGAAAAAAQABADzAAAAbAUAAAAA&#10;" filled="f" stroked="f">
              <v:fill o:detectmouseclick="t"/>
              <v:textbox style="mso-fit-shape-to-text:t" inset="0,15pt,0,0">
                <w:txbxContent>
                  <w:p w14:paraId="6BAB4421" w14:textId="24618B25"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22F4" w14:textId="2B76C571" w:rsidR="008323FF" w:rsidRDefault="00BF263E">
    <w:pPr>
      <w:pStyle w:val="Header"/>
    </w:pPr>
    <w:r>
      <w:rPr>
        <w:noProof/>
      </w:rPr>
      <mc:AlternateContent>
        <mc:Choice Requires="wps">
          <w:drawing>
            <wp:anchor distT="0" distB="0" distL="0" distR="0" simplePos="0" relativeHeight="251670528" behindDoc="0" locked="0" layoutInCell="1" allowOverlap="1" wp14:anchorId="0681497C" wp14:editId="63F78F0C">
              <wp:simplePos x="635" y="635"/>
              <wp:positionH relativeFrom="page">
                <wp:align>center</wp:align>
              </wp:positionH>
              <wp:positionV relativeFrom="page">
                <wp:align>top</wp:align>
              </wp:positionV>
              <wp:extent cx="2214245" cy="368300"/>
              <wp:effectExtent l="0" t="0" r="14605" b="12700"/>
              <wp:wrapNone/>
              <wp:docPr id="1950823124" name="Text Box 10"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1FA0DED6" w14:textId="799180A5"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681497C" id="_x0000_t202" coordsize="21600,21600" o:spt="202" path="m,l,21600r21600,l21600,xe">
              <v:stroke joinstyle="miter"/>
              <v:path gradientshapeok="t" o:connecttype="rect"/>
            </v:shapetype>
            <v:shape id="Text Box 10" o:spid="_x0000_s1027" type="#_x0000_t202" alt="[IN-CONFIDENCE - RELEASE EXTERNAL]" style="position:absolute;margin-left:0;margin-top:0;width:174.35pt;height:29pt;z-index:25167052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IB+eDgIAAB0EAAAOAAAAZHJzL2Uyb0RvYy54bWysU01v2zAMvQ/YfxB0X+ykH2iNOEXWIsOA&#10;oC2QDj0rshwbkERBYmJnv36UEidd29Owi0yTFD/ee5re9UaznfKhBVvy8SjnTFkJVWs3Jf/1svh2&#10;w1lAYSuhwaqS71Xgd7OvX6adK9QEGtCV8oyK2FB0ruQNoiuyLMhGGRFG4JSlYA3eCKRfv8kqLzqq&#10;bnQ2yfPrrANfOQ9ShUDeh0OQz1L9ulYSn+o6KGS65DQbptOncx3PbDYVxcYL17TyOIb4hymMaC01&#10;PZV6ECjY1rcfSplWeghQ40iCyaCuW6nSDrTNOH+3zaoRTqVdCJzgTjCF/1dWPu5W7tkz7L9DTwRG&#10;QDoXikDOuE9fexO/NCmjOEG4P8GmemSSnJPJ+HJyecWZpNjF9c1FnnDNzredD/hDgWHRKLknWhJa&#10;YrcMSB0pdUiJzSwsWq0TNdr+5aDE6MnOI0YL+3XP2urN+Guo9rSVhwPhwclFS62XIuCz8MQwLUKq&#10;xSc6ag1dyeFocdaA//2ZP+YT8BTlrCPFlNySpDnTPy0REsWVjPFtfkUAMD+414Nht+YeSIdjehJO&#10;JjPmoR7M2oN5JT3PYyMKCSupXclxMO/xIF16D1LN5ymJdOQELu3KyVg6whWxfOlfhXdHwJGoeoRB&#10;TqJ4h/shN94Mbr5FQj+REqE9AHlEnDSYuDq+lyjyt/8p6/yqZ38AAAD//wMAUEsDBBQABgAIAAAA&#10;IQDmFBfK2gAAAAQBAAAPAAAAZHJzL2Rvd25yZXYueG1sTI/BTsMwEETvSPyDtUjcqBMgNArZVBVS&#10;D72VAj278ZIE4nUUb9vQr8dwgctKoxnNvC0Xk+vVkcbQeUZIZwko4trbjhuE15fVTQ4qiGFres+E&#10;8EUBFtXlRWkK60/8TMetNCqWcCgMQisyFFqHuiVnwswPxNF796MzEuXYaDuaUyx3vb5NkgftTMdx&#10;oTUDPbVUf24PDqHLll5SeluvPnYu9el5s87OG8Trq2n5CEpokr8w/OBHdKgi094f2AbVI8RH5PdG&#10;7+4+n4PaI2R5Aroq9X/46hsAAP//AwBQSwECLQAUAAYACAAAACEAtoM4kv4AAADhAQAAEwAAAAAA&#10;AAAAAAAAAAAAAAAAW0NvbnRlbnRfVHlwZXNdLnhtbFBLAQItABQABgAIAAAAIQA4/SH/1gAAAJQB&#10;AAALAAAAAAAAAAAAAAAAAC8BAABfcmVscy8ucmVsc1BLAQItABQABgAIAAAAIQDMIB+eDgIAAB0E&#10;AAAOAAAAAAAAAAAAAAAAAC4CAABkcnMvZTJvRG9jLnhtbFBLAQItABQABgAIAAAAIQDmFBfK2gAA&#10;AAQBAAAPAAAAAAAAAAAAAAAAAGgEAABkcnMvZG93bnJldi54bWxQSwUGAAAAAAQABADzAAAAbwUA&#10;AAAA&#10;" filled="f" stroked="f">
              <v:fill o:detectmouseclick="t"/>
              <v:textbox style="mso-fit-shape-to-text:t" inset="0,15pt,0,0">
                <w:txbxContent>
                  <w:p w14:paraId="1FA0DED6" w14:textId="799180A5"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414657" w14:textId="0BDD1506" w:rsidR="00BE2F79" w:rsidRDefault="00BF263E" w:rsidP="004865F7">
    <w:pPr>
      <w:pStyle w:val="Header"/>
      <w:ind w:left="-284"/>
      <w:jc w:val="center"/>
      <w:rPr>
        <w:b/>
        <w:noProof/>
        <w:highlight w:val="yellow"/>
        <w:lang w:eastAsia="en-NZ"/>
      </w:rPr>
    </w:pPr>
    <w:r>
      <w:rPr>
        <w:b/>
        <w:noProof/>
        <w:lang w:eastAsia="en-NZ"/>
      </w:rPr>
      <mc:AlternateContent>
        <mc:Choice Requires="wps">
          <w:drawing>
            <wp:anchor distT="0" distB="0" distL="0" distR="0" simplePos="0" relativeHeight="251668480" behindDoc="0" locked="0" layoutInCell="1" allowOverlap="1" wp14:anchorId="3B7C2D18" wp14:editId="1CD4BC91">
              <wp:simplePos x="904461" y="357809"/>
              <wp:positionH relativeFrom="page">
                <wp:align>center</wp:align>
              </wp:positionH>
              <wp:positionV relativeFrom="page">
                <wp:align>top</wp:align>
              </wp:positionV>
              <wp:extent cx="2214245" cy="368300"/>
              <wp:effectExtent l="0" t="0" r="14605" b="12700"/>
              <wp:wrapNone/>
              <wp:docPr id="1338524913" name="Text Box 8"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553BC492" w14:textId="70F0EC2E"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B7C2D18" id="_x0000_t202" coordsize="21600,21600" o:spt="202" path="m,l,21600r21600,l21600,xe">
              <v:stroke joinstyle="miter"/>
              <v:path gradientshapeok="t" o:connecttype="rect"/>
            </v:shapetype>
            <v:shape id="Text Box 8" o:spid="_x0000_s1030" type="#_x0000_t202" alt="[IN-CONFIDENCE - RELEASE EXTERNAL]" style="position:absolute;left:0;text-align:left;margin-left:0;margin-top:0;width:174.35pt;height:29pt;z-index:25166848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YmdVEAIAAB0EAAAOAAAAZHJzL2Uyb0RvYy54bWysU01v2zAMvQ/YfxB0X+ykadEZcYqsRYYB&#10;QVsgHXpWZCk2IIuCxMTOfv0oJU62tqdhF5kmKX689zS761vD9sqHBmzJx6OcM2UlVI3dlvzny/LL&#10;LWcBha2EAatKflCB380/f5p1rlATqMFUyjMqYkPRuZLXiK7IsiBr1YowAqcsBTX4ViD9+m1WedFR&#10;9dZkkzy/yTrwlfMgVQjkfTgG+TzV11pJfNI6KGSm5DQbptOncxPPbD4TxdYLVzfyNIb4hyla0Vhq&#10;ei71IFCwnW/elWob6SGAxpGENgOtG6nSDrTNOH+zzboWTqVdCJzgzjCF/1dWPu7X7tkz7L9BTwRG&#10;QDoXikDOuE+vfRu/NCmjOEF4OMOmemSSnJPJeDqZXnMmKXZ1c3uVJ1yzy23nA35X0LJolNwTLQkt&#10;sV8FpI6UOqTEZhaWjTGJGmP/clBi9GSXEaOF/aZnTVXy6TD+BqoDbeXhSHhwctlQ65UI+Cw8MUyL&#10;kGrxiQ5toCs5nCzOavC/PvLHfAKeopx1pJiSW5I0Z+aHJUKiuJIx/ppfEwDMD+7NYNhdew+kwzE9&#10;CSeTGfPQDKb20L6SnhexEYWEldSu5DiY93iULr0HqRaLlEQ6cgJXdu1kLB3hili+9K/CuxPgSFQ9&#10;wiAnUbzB/Zgbbwa32CGhn0iJ0B6BPCFOGkxcnd5LFPmf/ynr8qrnvwEAAP//AwBQSwMEFAAGAAgA&#10;AAAhAOYUF8raAAAABAEAAA8AAABkcnMvZG93bnJldi54bWxMj8FOwzAQRO9I/IO1SNyoEyA0CtlU&#10;FVIPvZUCPbvxkgTidRRv29Cvx3CBy0qjGc28LReT69WRxtB5RkhnCSji2tuOG4TXl9VNDiqIYWt6&#10;z4TwRQEW1eVFaQrrT/xMx600KpZwKAxCKzIUWoe6JWfCzA/E0Xv3ozMS5dhoO5pTLHe9vk2SB+1M&#10;x3GhNQM9tVR/bg8OocuWXlJ6W68+di716Xmzzs4bxOurafkISmiSvzD84Ed0qCLT3h/YBtUjxEfk&#10;90bv7j6fg9ojZHkCuir1f/jqGwAA//8DAFBLAQItABQABgAIAAAAIQC2gziS/gAAAOEBAAATAAAA&#10;AAAAAAAAAAAAAAAAAABbQ29udGVudF9UeXBlc10ueG1sUEsBAi0AFAAGAAgAAAAhADj9If/WAAAA&#10;lAEAAAsAAAAAAAAAAAAAAAAALwEAAF9yZWxzLy5yZWxzUEsBAi0AFAAGAAgAAAAhABViZ1UQAgAA&#10;HQQAAA4AAAAAAAAAAAAAAAAALgIAAGRycy9lMm9Eb2MueG1sUEsBAi0AFAAGAAgAAAAhAOYUF8ra&#10;AAAABAEAAA8AAAAAAAAAAAAAAAAAagQAAGRycy9kb3ducmV2LnhtbFBLBQYAAAAABAAEAPMAAABx&#10;BQAAAAA=&#10;" filled="f" stroked="f">
              <v:fill o:detectmouseclick="t"/>
              <v:textbox style="mso-fit-shape-to-text:t" inset="0,15pt,0,0">
                <w:txbxContent>
                  <w:p w14:paraId="553BC492" w14:textId="70F0EC2E"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p>
  <w:p w14:paraId="78D8C7B5" w14:textId="538A7963" w:rsidR="00BF263E" w:rsidRPr="00832AEA" w:rsidRDefault="00BF263E" w:rsidP="00BF263E">
    <w:pPr>
      <w:tabs>
        <w:tab w:val="center" w:pos="4513"/>
        <w:tab w:val="right" w:pos="9026"/>
      </w:tabs>
      <w:rPr>
        <w:rFonts w:eastAsia="Arial"/>
      </w:rPr>
    </w:pPr>
    <w:r w:rsidRPr="00832AEA">
      <w:rPr>
        <w:rFonts w:eastAsia="Arial"/>
        <w:noProof/>
      </w:rPr>
      <w:drawing>
        <wp:inline distT="0" distB="0" distL="0" distR="0" wp14:anchorId="29A73C80" wp14:editId="0FC8B34D">
          <wp:extent cx="3124041" cy="970612"/>
          <wp:effectExtent l="0" t="0" r="635" b="0"/>
          <wp:docPr id="14838302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0613263" name="Picture 1"/>
                  <pic:cNvPicPr/>
                </pic:nvPicPr>
                <pic:blipFill>
                  <a:blip r:embed="rId1">
                    <a:extLst>
                      <a:ext uri="{96DAC541-7B7A-43D3-8B79-37D633B846F1}">
                        <asvg:svgBlip xmlns:asvg="http://schemas.microsoft.com/office/drawing/2016/SVG/main" r:embed="rId2"/>
                      </a:ext>
                    </a:extLst>
                  </a:blip>
                  <a:srcRect l="1986" r="1986"/>
                  <a:stretch>
                    <a:fillRect/>
                  </a:stretch>
                </pic:blipFill>
                <pic:spPr bwMode="auto">
                  <a:xfrm>
                    <a:off x="0" y="0"/>
                    <a:ext cx="3124041" cy="970612"/>
                  </a:xfrm>
                  <a:prstGeom prst="rect">
                    <a:avLst/>
                  </a:prstGeom>
                  <a:extLst>
                    <a:ext uri="{53640926-AAD7-44D8-BBD7-CCE9431645EC}">
                      <a14:shadowObscured xmlns:a14="http://schemas.microsoft.com/office/drawing/2010/main"/>
                    </a:ext>
                  </a:extLst>
                </pic:spPr>
              </pic:pic>
            </a:graphicData>
          </a:graphic>
        </wp:inline>
      </w:drawing>
    </w:r>
  </w:p>
  <w:p w14:paraId="2F72506F" w14:textId="77777777" w:rsidR="00BF263E" w:rsidRDefault="00BF263E" w:rsidP="00BF263E">
    <w:pPr>
      <w:tabs>
        <w:tab w:val="center" w:pos="4513"/>
        <w:tab w:val="right" w:pos="9026"/>
      </w:tabs>
    </w:pPr>
    <w:r w:rsidRPr="00832AEA">
      <w:rPr>
        <w:rFonts w:eastAsia="Arial"/>
        <w:noProof/>
        <w:kern w:val="2"/>
        <w14:ligatures w14:val="standardContextual"/>
      </w:rPr>
      <mc:AlternateContent>
        <mc:Choice Requires="wps">
          <w:drawing>
            <wp:anchor distT="0" distB="0" distL="114300" distR="114300" simplePos="0" relativeHeight="251667456" behindDoc="0" locked="0" layoutInCell="1" allowOverlap="1" wp14:anchorId="21933850" wp14:editId="27E41667">
              <wp:simplePos x="0" y="0"/>
              <wp:positionH relativeFrom="margin">
                <wp:align>left</wp:align>
              </wp:positionH>
              <wp:positionV relativeFrom="paragraph">
                <wp:posOffset>36829</wp:posOffset>
              </wp:positionV>
              <wp:extent cx="5770800" cy="18000"/>
              <wp:effectExtent l="0" t="0" r="9525" b="0"/>
              <wp:wrapNone/>
              <wp:docPr id="1097953966" name="Rectangle 3"/>
              <wp:cNvGraphicFramePr/>
              <a:graphic xmlns:a="http://schemas.openxmlformats.org/drawingml/2006/main">
                <a:graphicData uri="http://schemas.microsoft.com/office/word/2010/wordprocessingShape">
                  <wps:wsp>
                    <wps:cNvSpPr/>
                    <wps:spPr>
                      <a:xfrm>
                        <a:off x="0" y="0"/>
                        <a:ext cx="5770800" cy="18000"/>
                      </a:xfrm>
                      <a:prstGeom prst="rect">
                        <a:avLst/>
                      </a:prstGeom>
                      <a:gradFill>
                        <a:gsLst>
                          <a:gs pos="0">
                            <a:srgbClr val="66BA6E"/>
                          </a:gs>
                          <a:gs pos="100000">
                            <a:srgbClr val="052B3C"/>
                          </a:gs>
                        </a:gsLst>
                        <a:lin ang="0" scaled="0"/>
                      </a:gradFill>
                      <a:ln w="19050" cap="flat" cmpd="sng" algn="ctr">
                        <a:noFill/>
                        <a:prstDash val="solid"/>
                        <a:miter lim="800000"/>
                      </a:ln>
                      <a:effectLst/>
                    </wps:spPr>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7B22633" id="Rectangle 3" o:spid="_x0000_s1026" style="position:absolute;margin-left:0;margin-top:2.9pt;width:454.4pt;height:1.4pt;z-index:251667456;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XbteAIAAAUFAAAOAAAAZHJzL2Uyb0RvYy54bWysVF1P2zAUfZ+0/2D5fSRlokBFikoZ0yQE&#10;lWDi+dZxEkv+2rXblP36XTtpy9iepr041/b9Osfn5up6ZzTbSgzK2YpPTkrOpBWuVrat+Pfnu08X&#10;nIUItgbtrKz4qwz8ev7xw1XvZ/LUdU7XEhklsWHW+4p3MfpZUQTRSQPhxHlp6bJxaCDSFtuiRugp&#10;u9HFaVlOi95h7dEJGQKd3g6XfJ7zN40U8bFpgoxMV5x6i3nFvK7TWsyvYNYi+E6JsQ34hy4MKEtF&#10;D6luIQLboPojlVECXXBNPBHOFK5plJAZA6GZlO/QPHXgZcZC5AR/oCn8v7TiYfvkV0g09D7MApkJ&#10;xa5Bk77UH9tlsl4PZMldZIIOz87Py4uSOBV0NyErk1kcgz2G+FU6w5JRcaS3yBTB9j5EKkiue5eR&#10;ufpOaZ3tQC6DwbwjuGWODNiulxrZFug1p9ObxfRLekBK1Ia33hNqhtpJR7+FlGenN5+Xb0Jy5FhK&#10;K8sgqZYgBQFa1iPk5IRw6E1b1hPgy/IsYQfSbKMhkmk8RQTbcga6pWEQEXML1iVYWWgJ7y2EbkAQ&#10;nFb1oECjIo2BVqbiickDl9omEDILeWTt+E7JWrv6dYUM3aDs4MWdoiL3EOIKkKRMTdJ4xkdaGu2o&#10;czdanHUOf/7tPPmTwuiWs55Gg1D92ABKzvQ3mx+Dxb2Be2O9N+zGLB29z4Ro9CKb1ANGvTcbdOaF&#10;pnaRqtAVWEG1Br7GzTIOI0pzL+Rikd1oXjzEe/vkRUqeeEl0Pu9eAP2osUjifHD7sYHZO6kNvinS&#10;usUmukZlHR55JC2lDc3aoKrhv5CG+e0+ex3/XvNfAAAA//8DAFBLAwQUAAYACAAAACEAeJz9k9sA&#10;AAAEAQAADwAAAGRycy9kb3ducmV2LnhtbEyPwU7DMBBE70j8g7VI3KgNUquQZlOVKkg9QouKuDmx&#10;G0eN11HstuHvWU5w29GMZt4Wq8n34mLH2AVCeJwpEJaaYDpqET72rw8ZiJg0Gd0HsgjfNsKqvL0p&#10;dG7Cld7tZZdawSUUc43gUhpyKWPjrNdxFgZL7B3D6HViObbSjPrK5b6XT0otpNcd8YLTg90425x2&#10;Z4+wravN9nD8fIvVYR5cpdb110uLeH83rZcgkp3SXxh+8RkdSmaqw5lMFD0CP5IQ5ozP5rPK+KgR&#10;sgXIspD/4csfAAAA//8DAFBLAQItABQABgAIAAAAIQC2gziS/gAAAOEBAAATAAAAAAAAAAAAAAAA&#10;AAAAAABbQ29udGVudF9UeXBlc10ueG1sUEsBAi0AFAAGAAgAAAAhADj9If/WAAAAlAEAAAsAAAAA&#10;AAAAAAAAAAAALwEAAF9yZWxzLy5yZWxzUEsBAi0AFAAGAAgAAAAhAHB5du14AgAABQUAAA4AAAAA&#10;AAAAAAAAAAAALgIAAGRycy9lMm9Eb2MueG1sUEsBAi0AFAAGAAgAAAAhAHic/ZPbAAAABAEAAA8A&#10;AAAAAAAAAAAAAAAA0gQAAGRycy9kb3ducmV2LnhtbFBLBQYAAAAABAAEAPMAAADaBQAAAAA=&#10;" fillcolor="#66ba6e" stroked="f" strokeweight="1.5pt">
              <v:fill color2="#052b3c" angle="90" focus="100%" type="gradient">
                <o:fill v:ext="view" type="gradientUnscaled"/>
              </v:fill>
              <v:textbox inset="0,0,0,0"/>
              <w10:wrap anchorx="margin"/>
            </v:rect>
          </w:pict>
        </mc:Fallback>
      </mc:AlternateContent>
    </w:r>
  </w:p>
  <w:p w14:paraId="3B548296" w14:textId="126E885B" w:rsidR="00BE2F79" w:rsidRDefault="00BE2F79" w:rsidP="004865F7">
    <w:pPr>
      <w:pStyle w:val="Header"/>
      <w:ind w:left="-284"/>
      <w:jc w:val="center"/>
      <w:rPr>
        <w:b/>
        <w:noProof/>
        <w:highlight w:val="yellow"/>
        <w:lang w:eastAsia="en-NZ"/>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E6F55" w14:textId="0F7FD55B" w:rsidR="00BE2F79" w:rsidRPr="003A3303" w:rsidRDefault="00BF263E" w:rsidP="003A3303">
    <w:pPr>
      <w:pStyle w:val="Header"/>
    </w:pPr>
    <w:r>
      <w:rPr>
        <w:noProof/>
      </w:rPr>
      <mc:AlternateContent>
        <mc:Choice Requires="wps">
          <w:drawing>
            <wp:anchor distT="0" distB="0" distL="0" distR="0" simplePos="0" relativeHeight="251671552" behindDoc="0" locked="0" layoutInCell="1" allowOverlap="1" wp14:anchorId="3628BEE1" wp14:editId="11C0912A">
              <wp:simplePos x="720725" y="360680"/>
              <wp:positionH relativeFrom="page">
                <wp:align>center</wp:align>
              </wp:positionH>
              <wp:positionV relativeFrom="page">
                <wp:align>top</wp:align>
              </wp:positionV>
              <wp:extent cx="2214245" cy="368300"/>
              <wp:effectExtent l="0" t="0" r="14605" b="12700"/>
              <wp:wrapNone/>
              <wp:docPr id="702738137" name="Text Box 11" descr="[IN-CONFIDENCE - RELEASE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214245" cy="368300"/>
                      </a:xfrm>
                      <a:prstGeom prst="rect">
                        <a:avLst/>
                      </a:prstGeom>
                      <a:noFill/>
                      <a:ln>
                        <a:noFill/>
                      </a:ln>
                    </wps:spPr>
                    <wps:txbx>
                      <w:txbxContent>
                        <w:p w14:paraId="3E7855BA" w14:textId="297D8D26"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628BEE1" id="_x0000_t202" coordsize="21600,21600" o:spt="202" path="m,l,21600r21600,l21600,xe">
              <v:stroke joinstyle="miter"/>
              <v:path gradientshapeok="t" o:connecttype="rect"/>
            </v:shapetype>
            <v:shape id="Text Box 11" o:spid="_x0000_s1032" type="#_x0000_t202" alt="[IN-CONFIDENCE - RELEASE EXTERNAL]" style="position:absolute;margin-left:0;margin-top:0;width:174.35pt;height:29pt;z-index:2516715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HAIuEAIAAB0EAAAOAAAAZHJzL2Uyb0RvYy54bWysU01v2zAMvQ/YfxB0X+ykbdAZcYqsRYYB&#10;QVsgHXpWZCk2IIuCxMTOfv0oJU62tqdhF5kmKX689zS761vD9sqHBmzJx6OcM2UlVI3dlvzny/LL&#10;LWcBha2EAatKflCB380/f5p1rlATqMFUyjMqYkPRuZLXiK7IsiBr1YowAqcsBTX4ViD9+m1WedFR&#10;9dZkkzyfZh34ynmQKgTyPhyDfJ7qa60kPmkdFDJTcpoN0+nTuYlnNp+JYuuFqxt5GkP8wxStaCw1&#10;PZd6ECjYzjfvSrWN9BBA40hCm4HWjVRpB9pmnL/ZZl0Lp9IuBE5wZ5jC/ysrH/dr9+wZ9t+gJwIj&#10;IJ0LRSBn3KfXvo1fmpRRnCA8nGFTPTJJzslkfD25vuFMUuxqenuVJ1yzy23nA35X0LJolNwTLQkt&#10;sV8FpI6UOqTEZhaWjTGJGmP/clBi9GSXEaOF/aZnTVXy6TD+BqoDbeXhSHhwctlQ65UI+Cw8MUyL&#10;kGrxiQ5toCs5nCzOavC/PvLHfAKeopx1pJiSW5I0Z+aHJUKiuJIx/prfEADMD+7NYNhdew+kwzE9&#10;CSeTGfPQDKb20L6SnhexEYWEldSu5DiY93iULr0HqRaLlEQ6cgJXdu1kLB3hili+9K/CuxPgSFQ9&#10;wiAnUbzB/Zgbbwa32CGhn0iJ0B6BPCFOGkxcnd5LFPmf/ynr8qrnvwEAAP//AwBQSwMEFAAGAAgA&#10;AAAhAOYUF8raAAAABAEAAA8AAABkcnMvZG93bnJldi54bWxMj8FOwzAQRO9I/IO1SNyoEyA0CtlU&#10;FVIPvZUCPbvxkgTidRRv29Cvx3CBy0qjGc28LReT69WRxtB5RkhnCSji2tuOG4TXl9VNDiqIYWt6&#10;z4TwRQEW1eVFaQrrT/xMx600KpZwKAxCKzIUWoe6JWfCzA/E0Xv3ozMS5dhoO5pTLHe9vk2SB+1M&#10;x3GhNQM9tVR/bg8OocuWXlJ6W68+di716Xmzzs4bxOurafkISmiSvzD84Ed0qCLT3h/YBtUjxEfk&#10;90bv7j6fg9ojZHkCuir1f/jqGwAA//8DAFBLAQItABQABgAIAAAAIQC2gziS/gAAAOEBAAATAAAA&#10;AAAAAAAAAAAAAAAAAABbQ29udGVudF9UeXBlc10ueG1sUEsBAi0AFAAGAAgAAAAhADj9If/WAAAA&#10;lAEAAAsAAAAAAAAAAAAAAAAALwEAAF9yZWxzLy5yZWxzUEsBAi0AFAAGAAgAAAAhAM8cAi4QAgAA&#10;HQQAAA4AAAAAAAAAAAAAAAAALgIAAGRycy9lMm9Eb2MueG1sUEsBAi0AFAAGAAgAAAAhAOYUF8ra&#10;AAAABAEAAA8AAAAAAAAAAAAAAAAAagQAAGRycy9kb3ducmV2LnhtbFBLBQYAAAAABAAEAPMAAABx&#10;BQAAAAA=&#10;" filled="f" stroked="f">
              <v:fill o:detectmouseclick="t"/>
              <v:textbox style="mso-fit-shape-to-text:t" inset="0,15pt,0,0">
                <w:txbxContent>
                  <w:p w14:paraId="3E7855BA" w14:textId="297D8D26" w:rsidR="00BF263E" w:rsidRPr="00BF263E" w:rsidRDefault="00BF263E" w:rsidP="00BF263E">
                    <w:pPr>
                      <w:rPr>
                        <w:rFonts w:ascii="Aptos" w:eastAsia="Aptos" w:hAnsi="Aptos" w:cs="Aptos"/>
                        <w:noProof/>
                        <w:color w:val="000000"/>
                        <w:szCs w:val="20"/>
                      </w:rPr>
                    </w:pPr>
                    <w:r w:rsidRPr="00BF263E">
                      <w:rPr>
                        <w:rFonts w:ascii="Aptos" w:eastAsia="Aptos" w:hAnsi="Aptos" w:cs="Aptos"/>
                        <w:noProof/>
                        <w:color w:val="000000"/>
                        <w:szCs w:val="20"/>
                      </w:rPr>
                      <w:t>[IN-CONFIDENCE - RELEASE EXTERNAL]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18C7DB4"/>
    <w:lvl w:ilvl="0">
      <w:start w:val="1"/>
      <w:numFmt w:val="decimal"/>
      <w:pStyle w:val="longdocletterlist"/>
      <w:lvlText w:val="%1."/>
      <w:lvlJc w:val="left"/>
      <w:pPr>
        <w:tabs>
          <w:tab w:val="num" w:pos="1492"/>
        </w:tabs>
        <w:ind w:left="1492" w:hanging="360"/>
      </w:pPr>
      <w:rPr>
        <w:rFonts w:cs="Times New Roman"/>
      </w:rPr>
    </w:lvl>
  </w:abstractNum>
  <w:abstractNum w:abstractNumId="1" w15:restartNumberingAfterBreak="0">
    <w:nsid w:val="FFFFFF7D"/>
    <w:multiLevelType w:val="singleLevel"/>
    <w:tmpl w:val="A5A0770E"/>
    <w:lvl w:ilvl="0">
      <w:start w:val="1"/>
      <w:numFmt w:val="decimal"/>
      <w:pStyle w:val="ListNumber5"/>
      <w:lvlText w:val="%1."/>
      <w:lvlJc w:val="left"/>
      <w:pPr>
        <w:tabs>
          <w:tab w:val="num" w:pos="1209"/>
        </w:tabs>
        <w:ind w:left="1209" w:hanging="360"/>
      </w:pPr>
      <w:rPr>
        <w:rFonts w:cs="Times New Roman"/>
      </w:rPr>
    </w:lvl>
  </w:abstractNum>
  <w:abstractNum w:abstractNumId="2" w15:restartNumberingAfterBreak="0">
    <w:nsid w:val="FFFFFF7E"/>
    <w:multiLevelType w:val="singleLevel"/>
    <w:tmpl w:val="6C347D0C"/>
    <w:lvl w:ilvl="0">
      <w:start w:val="1"/>
      <w:numFmt w:val="decimal"/>
      <w:pStyle w:val="ListNumber4"/>
      <w:lvlText w:val="%1."/>
      <w:lvlJc w:val="left"/>
      <w:pPr>
        <w:tabs>
          <w:tab w:val="num" w:pos="926"/>
        </w:tabs>
        <w:ind w:left="926" w:hanging="360"/>
      </w:pPr>
      <w:rPr>
        <w:rFonts w:cs="Times New Roman"/>
      </w:rPr>
    </w:lvl>
  </w:abstractNum>
  <w:abstractNum w:abstractNumId="3" w15:restartNumberingAfterBreak="0">
    <w:nsid w:val="FFFFFF7F"/>
    <w:multiLevelType w:val="singleLevel"/>
    <w:tmpl w:val="278A66E0"/>
    <w:lvl w:ilvl="0">
      <w:start w:val="1"/>
      <w:numFmt w:val="lowerLetter"/>
      <w:pStyle w:val="ListNumber3"/>
      <w:lvlText w:val="%1."/>
      <w:lvlJc w:val="left"/>
      <w:pPr>
        <w:tabs>
          <w:tab w:val="num" w:pos="1701"/>
        </w:tabs>
        <w:ind w:left="1701" w:hanging="850"/>
      </w:pPr>
      <w:rPr>
        <w:rFonts w:ascii="Lucida Sans" w:hAnsi="Lucida Sans" w:cs="Times New Roman" w:hint="default"/>
        <w:sz w:val="20"/>
        <w:szCs w:val="20"/>
      </w:rPr>
    </w:lvl>
  </w:abstractNum>
  <w:abstractNum w:abstractNumId="4" w15:restartNumberingAfterBreak="0">
    <w:nsid w:val="FFFFFF80"/>
    <w:multiLevelType w:val="singleLevel"/>
    <w:tmpl w:val="81B8FAE4"/>
    <w:lvl w:ilvl="0">
      <w:start w:val="1"/>
      <w:numFmt w:val="bullet"/>
      <w:pStyle w:val="Heading2-Red"/>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9F86DE0"/>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D4C457C"/>
    <w:lvl w:ilvl="0">
      <w:start w:val="1"/>
      <w:numFmt w:val="bullet"/>
      <w:pStyle w:val="Heading3-Blue"/>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F60D4C8"/>
    <w:lvl w:ilvl="0">
      <w:start w:val="1"/>
      <w:numFmt w:val="bullet"/>
      <w:pStyle w:val="Heading4-Blue"/>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B6A2F366"/>
    <w:lvl w:ilvl="0">
      <w:start w:val="1"/>
      <w:numFmt w:val="decimal"/>
      <w:pStyle w:val="ListNumber"/>
      <w:lvlText w:val="%1."/>
      <w:lvlJc w:val="left"/>
      <w:pPr>
        <w:tabs>
          <w:tab w:val="num" w:pos="360"/>
        </w:tabs>
        <w:ind w:left="360" w:hanging="360"/>
      </w:pPr>
      <w:rPr>
        <w:rFonts w:cs="Times New Roman"/>
      </w:rPr>
    </w:lvl>
  </w:abstractNum>
  <w:abstractNum w:abstractNumId="9" w15:restartNumberingAfterBreak="0">
    <w:nsid w:val="FFFFFF89"/>
    <w:multiLevelType w:val="singleLevel"/>
    <w:tmpl w:val="A516E91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E1157E"/>
    <w:multiLevelType w:val="multilevel"/>
    <w:tmpl w:val="1BA87F5C"/>
    <w:lvl w:ilvl="0">
      <w:start w:val="1"/>
      <w:numFmt w:val="decimal"/>
      <w:pStyle w:val="MERWlvl1"/>
      <w:lvlText w:val="%1."/>
      <w:lvlJc w:val="left"/>
      <w:pPr>
        <w:tabs>
          <w:tab w:val="num" w:pos="680"/>
        </w:tabs>
        <w:ind w:left="680" w:hanging="680"/>
      </w:pPr>
      <w:rPr>
        <w:rFonts w:ascii="Arial" w:hAnsi="Arial" w:hint="default"/>
        <w:b/>
        <w:i w:val="0"/>
        <w:caps w:val="0"/>
        <w:strike w:val="0"/>
        <w:dstrike w:val="0"/>
        <w:vanish w:val="0"/>
        <w:sz w:val="20"/>
        <w:szCs w:val="20"/>
        <w:vertAlign w:val="baseline"/>
        <w14:shadow w14:blurRad="0" w14:dist="0" w14:dir="0" w14:sx="0" w14:sy="0" w14:kx="0" w14:ky="0" w14:algn="none">
          <w14:srgbClr w14:val="000000"/>
        </w14:shadow>
        <w14:textOutline w14:w="0" w14:cap="rnd" w14:cmpd="sng" w14:algn="ctr">
          <w14:noFill/>
          <w14:prstDash w14:val="solid"/>
          <w14:bevel/>
        </w14:textOutline>
        <w14:textFill>
          <w14:solidFill>
            <w14:srgbClr w14:val="000000"/>
          </w14:solidFill>
        </w14:textFill>
      </w:rPr>
    </w:lvl>
    <w:lvl w:ilvl="1">
      <w:start w:val="1"/>
      <w:numFmt w:val="decimal"/>
      <w:pStyle w:val="MERWlvl2"/>
      <w:lvlText w:val="%1.%2"/>
      <w:lvlJc w:val="left"/>
      <w:pPr>
        <w:tabs>
          <w:tab w:val="num" w:pos="680"/>
        </w:tabs>
        <w:ind w:left="680" w:hanging="680"/>
      </w:pPr>
      <w:rPr>
        <w:rFonts w:ascii="Arial" w:hAnsi="Arial" w:hint="default"/>
        <w:b w:val="0"/>
        <w:i w:val="0"/>
        <w:sz w:val="22"/>
      </w:rPr>
    </w:lvl>
    <w:lvl w:ilvl="2">
      <w:start w:val="1"/>
      <w:numFmt w:val="lowerLetter"/>
      <w:pStyle w:val="MERWlvl3"/>
      <w:lvlText w:val="(%3)"/>
      <w:lvlJc w:val="left"/>
      <w:pPr>
        <w:tabs>
          <w:tab w:val="num" w:pos="1361"/>
        </w:tabs>
        <w:ind w:left="1361" w:hanging="681"/>
      </w:pPr>
      <w:rPr>
        <w:b w:val="0"/>
        <w:i w:val="0"/>
      </w:rPr>
    </w:lvl>
    <w:lvl w:ilvl="3">
      <w:start w:val="1"/>
      <w:numFmt w:val="lowerRoman"/>
      <w:pStyle w:val="MERWlvl4"/>
      <w:lvlText w:val="(%4)"/>
      <w:lvlJc w:val="left"/>
      <w:pPr>
        <w:tabs>
          <w:tab w:val="num" w:pos="2041"/>
        </w:tabs>
        <w:ind w:left="2041" w:hanging="680"/>
      </w:pPr>
      <w:rPr>
        <w:b w:val="0"/>
        <w:i w:val="0"/>
      </w:rPr>
    </w:lvl>
    <w:lvl w:ilvl="4">
      <w:start w:val="27"/>
      <w:numFmt w:val="lowerLetter"/>
      <w:pStyle w:val="MERWlvl5"/>
      <w:lvlText w:val="(%5)"/>
      <w:lvlJc w:val="left"/>
      <w:pPr>
        <w:tabs>
          <w:tab w:val="num" w:pos="2722"/>
        </w:tabs>
        <w:ind w:left="2722" w:hanging="681"/>
      </w:pPr>
      <w:rPr>
        <w:b w:val="0"/>
        <w:i w:val="0"/>
      </w:rPr>
    </w:lvl>
    <w:lvl w:ilvl="5">
      <w:start w:val="1"/>
      <w:numFmt w:val="lowerLetter"/>
      <w:pStyle w:val="MERWlvl6"/>
      <w:lvlText w:val="(%6)"/>
      <w:lvlJc w:val="left"/>
      <w:pPr>
        <w:tabs>
          <w:tab w:val="num" w:pos="680"/>
        </w:tabs>
        <w:ind w:left="680" w:hanging="680"/>
      </w:pPr>
    </w:lvl>
    <w:lvl w:ilvl="6">
      <w:start w:val="1"/>
      <w:numFmt w:val="lowerRoman"/>
      <w:pStyle w:val="MERWlvl7"/>
      <w:lvlText w:val="(%7)"/>
      <w:lvlJc w:val="left"/>
      <w:pPr>
        <w:tabs>
          <w:tab w:val="num" w:pos="1361"/>
        </w:tabs>
        <w:ind w:left="1361" w:hanging="681"/>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108C7952"/>
    <w:multiLevelType w:val="hybridMultilevel"/>
    <w:tmpl w:val="7BF2510E"/>
    <w:lvl w:ilvl="0" w:tplc="A6323E4C">
      <w:start w:val="1"/>
      <w:numFmt w:val="bullet"/>
      <w:lvlRestart w:val="0"/>
      <w:lvlText w:val="­"/>
      <w:lvlJc w:val="left"/>
      <w:pPr>
        <w:tabs>
          <w:tab w:val="num" w:pos="567"/>
        </w:tabs>
        <w:ind w:left="567" w:hanging="567"/>
      </w:pPr>
      <w:rPr>
        <w:rFonts w:ascii="Lucida Sans" w:hAnsi="Lucida Sans" w:hint="default"/>
        <w:color w:val="auto"/>
      </w:rPr>
    </w:lvl>
    <w:lvl w:ilvl="1" w:tplc="E9F060CC">
      <w:start w:val="1"/>
      <w:numFmt w:val="bullet"/>
      <w:lvlRestart w:val="0"/>
      <w:pStyle w:val="LongDocTableBullet-Sub"/>
      <w:lvlText w:val="­"/>
      <w:lvlJc w:val="left"/>
      <w:pPr>
        <w:tabs>
          <w:tab w:val="num" w:pos="1647"/>
        </w:tabs>
        <w:ind w:left="1647" w:hanging="567"/>
      </w:pPr>
      <w:rPr>
        <w:rFonts w:ascii="Lucida Sans" w:hAnsi="Lucida Sans" w:hint="default"/>
        <w:color w:val="auto"/>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12DC40DB"/>
    <w:multiLevelType w:val="multilevel"/>
    <w:tmpl w:val="08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13" w15:restartNumberingAfterBreak="0">
    <w:nsid w:val="12EE67B1"/>
    <w:multiLevelType w:val="multilevel"/>
    <w:tmpl w:val="0809001F"/>
    <w:styleLink w:val="111111"/>
    <w:lvl w:ilvl="0">
      <w:start w:val="1"/>
      <w:numFmt w:val="decimal"/>
      <w:lvlText w:val="%1."/>
      <w:lvlJc w:val="left"/>
      <w:pPr>
        <w:tabs>
          <w:tab w:val="num" w:pos="360"/>
        </w:tabs>
        <w:ind w:left="360" w:hanging="360"/>
      </w:pPr>
      <w:rPr>
        <w:rFonts w:ascii="Lucida Sans" w:hAnsi="Lucida Sans" w:cs="Times New Roman"/>
        <w:sz w:val="20"/>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440"/>
        </w:tabs>
        <w:ind w:left="1224" w:hanging="504"/>
      </w:pPr>
      <w:rPr>
        <w:rFonts w:cs="Times New Roman"/>
      </w:rPr>
    </w:lvl>
    <w:lvl w:ilvl="3">
      <w:start w:val="1"/>
      <w:numFmt w:val="decimal"/>
      <w:lvlText w:val="%1.%2.%3.%4."/>
      <w:lvlJc w:val="left"/>
      <w:pPr>
        <w:tabs>
          <w:tab w:val="num" w:pos="216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324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4320"/>
        </w:tabs>
        <w:ind w:left="3744" w:hanging="1224"/>
      </w:pPr>
      <w:rPr>
        <w:rFonts w:cs="Times New Roman"/>
      </w:rPr>
    </w:lvl>
    <w:lvl w:ilvl="8">
      <w:start w:val="1"/>
      <w:numFmt w:val="decimal"/>
      <w:lvlText w:val="%1.%2.%3.%4.%5.%6.%7.%8.%9."/>
      <w:lvlJc w:val="left"/>
      <w:pPr>
        <w:tabs>
          <w:tab w:val="num" w:pos="4680"/>
        </w:tabs>
        <w:ind w:left="4320" w:hanging="1440"/>
      </w:pPr>
      <w:rPr>
        <w:rFonts w:cs="Times New Roman"/>
      </w:rPr>
    </w:lvl>
  </w:abstractNum>
  <w:abstractNum w:abstractNumId="14" w15:restartNumberingAfterBreak="0">
    <w:nsid w:val="19F0402F"/>
    <w:multiLevelType w:val="multilevel"/>
    <w:tmpl w:val="54FCA500"/>
    <w:lvl w:ilvl="0">
      <w:start w:val="1"/>
      <w:numFmt w:val="bullet"/>
      <w:pStyle w:val="longdocbulletlist"/>
      <w:lvlText w:val=""/>
      <w:lvlJc w:val="left"/>
      <w:pPr>
        <w:tabs>
          <w:tab w:val="num" w:pos="851"/>
        </w:tabs>
        <w:ind w:left="851" w:hanging="851"/>
      </w:pPr>
      <w:rPr>
        <w:rFonts w:ascii="Symbol" w:hAnsi="Symbol" w:hint="default"/>
        <w:color w:val="auto"/>
        <w:spacing w:val="0"/>
        <w:w w:val="100"/>
        <w:position w:val="0"/>
        <w:sz w:val="18"/>
      </w:rPr>
    </w:lvl>
    <w:lvl w:ilvl="1">
      <w:start w:val="1"/>
      <w:numFmt w:val="decimal"/>
      <w:lvlText w:val="%1.%2."/>
      <w:lvlJc w:val="left"/>
      <w:pPr>
        <w:tabs>
          <w:tab w:val="num" w:pos="792"/>
        </w:tabs>
        <w:ind w:left="792" w:hanging="432"/>
      </w:pPr>
      <w:rPr>
        <w:rFonts w:cs="Times New Roman" w:hint="default"/>
      </w:rPr>
    </w:lvl>
    <w:lvl w:ilvl="2">
      <w:start w:val="1"/>
      <w:numFmt w:val="decimal"/>
      <w:lvlText w:val="%1.%2.%3."/>
      <w:lvlJc w:val="left"/>
      <w:pPr>
        <w:tabs>
          <w:tab w:val="num" w:pos="1224"/>
        </w:tabs>
        <w:ind w:left="1224" w:hanging="504"/>
      </w:pPr>
      <w:rPr>
        <w:rFonts w:cs="Times New Roman" w:hint="default"/>
      </w:rPr>
    </w:lvl>
    <w:lvl w:ilvl="3">
      <w:start w:val="1"/>
      <w:numFmt w:val="decimal"/>
      <w:lvlText w:val="%1.%2.%3.%4."/>
      <w:lvlJc w:val="left"/>
      <w:pPr>
        <w:tabs>
          <w:tab w:val="num" w:pos="1728"/>
        </w:tabs>
        <w:ind w:left="1728" w:hanging="648"/>
      </w:pPr>
      <w:rPr>
        <w:rFonts w:cs="Times New Roman" w:hint="default"/>
      </w:rPr>
    </w:lvl>
    <w:lvl w:ilvl="4">
      <w:start w:val="1"/>
      <w:numFmt w:val="decimal"/>
      <w:lvlText w:val="%1.%2.%3.%4.%5."/>
      <w:lvlJc w:val="left"/>
      <w:pPr>
        <w:tabs>
          <w:tab w:val="num" w:pos="2232"/>
        </w:tabs>
        <w:ind w:left="2232" w:hanging="792"/>
      </w:pPr>
      <w:rPr>
        <w:rFonts w:cs="Times New Roman" w:hint="default"/>
      </w:rPr>
    </w:lvl>
    <w:lvl w:ilvl="5">
      <w:start w:val="1"/>
      <w:numFmt w:val="decimal"/>
      <w:lvlText w:val="%1.%2.%3.%4.%5.%6."/>
      <w:lvlJc w:val="left"/>
      <w:pPr>
        <w:tabs>
          <w:tab w:val="num" w:pos="2736"/>
        </w:tabs>
        <w:ind w:left="2736" w:hanging="936"/>
      </w:pPr>
      <w:rPr>
        <w:rFonts w:cs="Times New Roman" w:hint="default"/>
      </w:rPr>
    </w:lvl>
    <w:lvl w:ilvl="6">
      <w:start w:val="1"/>
      <w:numFmt w:val="decimal"/>
      <w:lvlText w:val="%1.%2.%3.%4.%5.%6.%7."/>
      <w:lvlJc w:val="left"/>
      <w:pPr>
        <w:tabs>
          <w:tab w:val="num" w:pos="3240"/>
        </w:tabs>
        <w:ind w:left="3240" w:hanging="1080"/>
      </w:pPr>
      <w:rPr>
        <w:rFonts w:cs="Times New Roman" w:hint="default"/>
      </w:rPr>
    </w:lvl>
    <w:lvl w:ilvl="7">
      <w:start w:val="1"/>
      <w:numFmt w:val="decimal"/>
      <w:lvlText w:val="%1.%2.%3.%4.%5.%6.%7.%8."/>
      <w:lvlJc w:val="left"/>
      <w:pPr>
        <w:tabs>
          <w:tab w:val="num" w:pos="3744"/>
        </w:tabs>
        <w:ind w:left="3744" w:hanging="1224"/>
      </w:pPr>
      <w:rPr>
        <w:rFonts w:cs="Times New Roman" w:hint="default"/>
      </w:rPr>
    </w:lvl>
    <w:lvl w:ilvl="8">
      <w:start w:val="1"/>
      <w:numFmt w:val="decimal"/>
      <w:lvlText w:val="%1.%2.%3.%4.%5.%6.%7.%8.%9."/>
      <w:lvlJc w:val="left"/>
      <w:pPr>
        <w:tabs>
          <w:tab w:val="num" w:pos="4320"/>
        </w:tabs>
        <w:ind w:left="4320" w:hanging="1440"/>
      </w:pPr>
      <w:rPr>
        <w:rFonts w:cs="Times New Roman" w:hint="default"/>
      </w:rPr>
    </w:lvl>
  </w:abstractNum>
  <w:abstractNum w:abstractNumId="15" w15:restartNumberingAfterBreak="0">
    <w:nsid w:val="2E2B5EEE"/>
    <w:multiLevelType w:val="hybridMultilevel"/>
    <w:tmpl w:val="CC7E81C4"/>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16" w15:restartNumberingAfterBreak="0">
    <w:nsid w:val="35B22AE3"/>
    <w:multiLevelType w:val="hybridMultilevel"/>
    <w:tmpl w:val="4714325E"/>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17" w15:restartNumberingAfterBreak="0">
    <w:nsid w:val="3D3B3D9D"/>
    <w:multiLevelType w:val="hybridMultilevel"/>
    <w:tmpl w:val="DA964B56"/>
    <w:lvl w:ilvl="0" w:tplc="14090001">
      <w:start w:val="1"/>
      <w:numFmt w:val="bullet"/>
      <w:lvlText w:val=""/>
      <w:lvlJc w:val="left"/>
      <w:pPr>
        <w:ind w:left="1350" w:hanging="360"/>
      </w:pPr>
      <w:rPr>
        <w:rFonts w:ascii="Symbol" w:hAnsi="Symbol" w:hint="default"/>
      </w:rPr>
    </w:lvl>
    <w:lvl w:ilvl="1" w:tplc="14090003" w:tentative="1">
      <w:start w:val="1"/>
      <w:numFmt w:val="bullet"/>
      <w:lvlText w:val="o"/>
      <w:lvlJc w:val="left"/>
      <w:pPr>
        <w:ind w:left="2070" w:hanging="360"/>
      </w:pPr>
      <w:rPr>
        <w:rFonts w:ascii="Courier New" w:hAnsi="Courier New" w:cs="Courier New" w:hint="default"/>
      </w:rPr>
    </w:lvl>
    <w:lvl w:ilvl="2" w:tplc="14090005" w:tentative="1">
      <w:start w:val="1"/>
      <w:numFmt w:val="bullet"/>
      <w:lvlText w:val=""/>
      <w:lvlJc w:val="left"/>
      <w:pPr>
        <w:ind w:left="2790" w:hanging="360"/>
      </w:pPr>
      <w:rPr>
        <w:rFonts w:ascii="Wingdings" w:hAnsi="Wingdings" w:hint="default"/>
      </w:rPr>
    </w:lvl>
    <w:lvl w:ilvl="3" w:tplc="14090001" w:tentative="1">
      <w:start w:val="1"/>
      <w:numFmt w:val="bullet"/>
      <w:lvlText w:val=""/>
      <w:lvlJc w:val="left"/>
      <w:pPr>
        <w:ind w:left="3510" w:hanging="360"/>
      </w:pPr>
      <w:rPr>
        <w:rFonts w:ascii="Symbol" w:hAnsi="Symbol" w:hint="default"/>
      </w:rPr>
    </w:lvl>
    <w:lvl w:ilvl="4" w:tplc="14090003" w:tentative="1">
      <w:start w:val="1"/>
      <w:numFmt w:val="bullet"/>
      <w:lvlText w:val="o"/>
      <w:lvlJc w:val="left"/>
      <w:pPr>
        <w:ind w:left="4230" w:hanging="360"/>
      </w:pPr>
      <w:rPr>
        <w:rFonts w:ascii="Courier New" w:hAnsi="Courier New" w:cs="Courier New" w:hint="default"/>
      </w:rPr>
    </w:lvl>
    <w:lvl w:ilvl="5" w:tplc="14090005" w:tentative="1">
      <w:start w:val="1"/>
      <w:numFmt w:val="bullet"/>
      <w:lvlText w:val=""/>
      <w:lvlJc w:val="left"/>
      <w:pPr>
        <w:ind w:left="4950" w:hanging="360"/>
      </w:pPr>
      <w:rPr>
        <w:rFonts w:ascii="Wingdings" w:hAnsi="Wingdings" w:hint="default"/>
      </w:rPr>
    </w:lvl>
    <w:lvl w:ilvl="6" w:tplc="14090001" w:tentative="1">
      <w:start w:val="1"/>
      <w:numFmt w:val="bullet"/>
      <w:lvlText w:val=""/>
      <w:lvlJc w:val="left"/>
      <w:pPr>
        <w:ind w:left="5670" w:hanging="360"/>
      </w:pPr>
      <w:rPr>
        <w:rFonts w:ascii="Symbol" w:hAnsi="Symbol" w:hint="default"/>
      </w:rPr>
    </w:lvl>
    <w:lvl w:ilvl="7" w:tplc="14090003" w:tentative="1">
      <w:start w:val="1"/>
      <w:numFmt w:val="bullet"/>
      <w:lvlText w:val="o"/>
      <w:lvlJc w:val="left"/>
      <w:pPr>
        <w:ind w:left="6390" w:hanging="360"/>
      </w:pPr>
      <w:rPr>
        <w:rFonts w:ascii="Courier New" w:hAnsi="Courier New" w:cs="Courier New" w:hint="default"/>
      </w:rPr>
    </w:lvl>
    <w:lvl w:ilvl="8" w:tplc="14090005" w:tentative="1">
      <w:start w:val="1"/>
      <w:numFmt w:val="bullet"/>
      <w:lvlText w:val=""/>
      <w:lvlJc w:val="left"/>
      <w:pPr>
        <w:ind w:left="7110" w:hanging="360"/>
      </w:pPr>
      <w:rPr>
        <w:rFonts w:ascii="Wingdings" w:hAnsi="Wingdings" w:hint="default"/>
      </w:rPr>
    </w:lvl>
  </w:abstractNum>
  <w:abstractNum w:abstractNumId="18" w15:restartNumberingAfterBreak="0">
    <w:nsid w:val="3D843BF1"/>
    <w:multiLevelType w:val="hybridMultilevel"/>
    <w:tmpl w:val="949ED858"/>
    <w:lvl w:ilvl="0" w:tplc="A5C05FE8">
      <w:start w:val="1"/>
      <w:numFmt w:val="bullet"/>
      <w:lvlRestart w:val="0"/>
      <w:pStyle w:val="bodytextbulletsblue"/>
      <w:lvlText w:val=""/>
      <w:lvlJc w:val="left"/>
      <w:pPr>
        <w:tabs>
          <w:tab w:val="num" w:pos="1701"/>
        </w:tabs>
        <w:ind w:left="1701" w:hanging="850"/>
      </w:pPr>
      <w:rPr>
        <w:rFonts w:ascii="Symbol" w:hAnsi="Symbol" w:hint="default"/>
        <w:color w:val="auto"/>
        <w:sz w:val="20"/>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3EE64654"/>
    <w:multiLevelType w:val="hybridMultilevel"/>
    <w:tmpl w:val="2174C742"/>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20" w15:restartNumberingAfterBreak="0">
    <w:nsid w:val="43625578"/>
    <w:multiLevelType w:val="multilevel"/>
    <w:tmpl w:val="0809001D"/>
    <w:styleLink w:val="1ai"/>
    <w:lvl w:ilvl="0">
      <w:start w:val="1"/>
      <w:numFmt w:val="decimal"/>
      <w:lvlText w:val="%1)"/>
      <w:lvlJc w:val="left"/>
      <w:pPr>
        <w:tabs>
          <w:tab w:val="num" w:pos="360"/>
        </w:tabs>
        <w:ind w:left="360" w:hanging="360"/>
      </w:pPr>
      <w:rPr>
        <w:rFonts w:cs="Times New Roman"/>
      </w:rPr>
    </w:lvl>
    <w:lvl w:ilvl="1">
      <w:start w:val="1"/>
      <w:numFmt w:val="lowerLetter"/>
      <w:lvlText w:val="%2)"/>
      <w:lvlJc w:val="left"/>
      <w:pPr>
        <w:tabs>
          <w:tab w:val="num" w:pos="720"/>
        </w:tabs>
        <w:ind w:left="720" w:hanging="360"/>
      </w:pPr>
      <w:rPr>
        <w:rFonts w:cs="Times New Roman"/>
      </w:rPr>
    </w:lvl>
    <w:lvl w:ilvl="2">
      <w:start w:val="1"/>
      <w:numFmt w:val="lowerRoman"/>
      <w:lvlText w:val="%3)"/>
      <w:lvlJc w:val="left"/>
      <w:pPr>
        <w:tabs>
          <w:tab w:val="num" w:pos="1080"/>
        </w:tabs>
        <w:ind w:left="1080" w:hanging="360"/>
      </w:pPr>
      <w:rPr>
        <w:rFonts w:cs="Times New Roman"/>
      </w:rPr>
    </w:lvl>
    <w:lvl w:ilvl="3">
      <w:start w:val="1"/>
      <w:numFmt w:val="decimal"/>
      <w:lvlText w:val="(%4)"/>
      <w:lvlJc w:val="left"/>
      <w:pPr>
        <w:tabs>
          <w:tab w:val="num" w:pos="1440"/>
        </w:tabs>
        <w:ind w:left="1440" w:hanging="360"/>
      </w:pPr>
      <w:rPr>
        <w:rFonts w:cs="Times New Roman"/>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21" w15:restartNumberingAfterBreak="0">
    <w:nsid w:val="453E297C"/>
    <w:multiLevelType w:val="hybridMultilevel"/>
    <w:tmpl w:val="83A4B36E"/>
    <w:lvl w:ilvl="0" w:tplc="14090017">
      <w:start w:val="1"/>
      <w:numFmt w:val="lowerLetter"/>
      <w:lvlText w:val="%1)"/>
      <w:lvlJc w:val="left"/>
      <w:pPr>
        <w:ind w:left="1571" w:hanging="360"/>
      </w:pPr>
    </w:lvl>
    <w:lvl w:ilvl="1" w:tplc="14090019" w:tentative="1">
      <w:start w:val="1"/>
      <w:numFmt w:val="lowerLetter"/>
      <w:lvlText w:val="%2."/>
      <w:lvlJc w:val="left"/>
      <w:pPr>
        <w:ind w:left="2291" w:hanging="360"/>
      </w:pPr>
    </w:lvl>
    <w:lvl w:ilvl="2" w:tplc="1409001B" w:tentative="1">
      <w:start w:val="1"/>
      <w:numFmt w:val="lowerRoman"/>
      <w:lvlText w:val="%3."/>
      <w:lvlJc w:val="right"/>
      <w:pPr>
        <w:ind w:left="3011" w:hanging="180"/>
      </w:pPr>
    </w:lvl>
    <w:lvl w:ilvl="3" w:tplc="1409000F" w:tentative="1">
      <w:start w:val="1"/>
      <w:numFmt w:val="decimal"/>
      <w:lvlText w:val="%4."/>
      <w:lvlJc w:val="left"/>
      <w:pPr>
        <w:ind w:left="3731" w:hanging="360"/>
      </w:pPr>
    </w:lvl>
    <w:lvl w:ilvl="4" w:tplc="14090019" w:tentative="1">
      <w:start w:val="1"/>
      <w:numFmt w:val="lowerLetter"/>
      <w:lvlText w:val="%5."/>
      <w:lvlJc w:val="left"/>
      <w:pPr>
        <w:ind w:left="4451" w:hanging="360"/>
      </w:pPr>
    </w:lvl>
    <w:lvl w:ilvl="5" w:tplc="1409001B" w:tentative="1">
      <w:start w:val="1"/>
      <w:numFmt w:val="lowerRoman"/>
      <w:lvlText w:val="%6."/>
      <w:lvlJc w:val="right"/>
      <w:pPr>
        <w:ind w:left="5171" w:hanging="180"/>
      </w:pPr>
    </w:lvl>
    <w:lvl w:ilvl="6" w:tplc="1409000F" w:tentative="1">
      <w:start w:val="1"/>
      <w:numFmt w:val="decimal"/>
      <w:lvlText w:val="%7."/>
      <w:lvlJc w:val="left"/>
      <w:pPr>
        <w:ind w:left="5891" w:hanging="360"/>
      </w:pPr>
    </w:lvl>
    <w:lvl w:ilvl="7" w:tplc="14090019" w:tentative="1">
      <w:start w:val="1"/>
      <w:numFmt w:val="lowerLetter"/>
      <w:lvlText w:val="%8."/>
      <w:lvlJc w:val="left"/>
      <w:pPr>
        <w:ind w:left="6611" w:hanging="360"/>
      </w:pPr>
    </w:lvl>
    <w:lvl w:ilvl="8" w:tplc="1409001B" w:tentative="1">
      <w:start w:val="1"/>
      <w:numFmt w:val="lowerRoman"/>
      <w:lvlText w:val="%9."/>
      <w:lvlJc w:val="right"/>
      <w:pPr>
        <w:ind w:left="7331" w:hanging="180"/>
      </w:pPr>
    </w:lvl>
  </w:abstractNum>
  <w:abstractNum w:abstractNumId="22" w15:restartNumberingAfterBreak="0">
    <w:nsid w:val="4DC07ABC"/>
    <w:multiLevelType w:val="hybridMultilevel"/>
    <w:tmpl w:val="83281DCC"/>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23" w15:restartNumberingAfterBreak="0">
    <w:nsid w:val="4EBA6A73"/>
    <w:multiLevelType w:val="hybridMultilevel"/>
    <w:tmpl w:val="4714325E"/>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24" w15:restartNumberingAfterBreak="0">
    <w:nsid w:val="4EC47559"/>
    <w:multiLevelType w:val="hybridMultilevel"/>
    <w:tmpl w:val="4714325E"/>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25" w15:restartNumberingAfterBreak="0">
    <w:nsid w:val="5C6B3AE7"/>
    <w:multiLevelType w:val="hybridMultilevel"/>
    <w:tmpl w:val="2C88E43E"/>
    <w:lvl w:ilvl="0" w:tplc="C2BC553E">
      <w:start w:val="1"/>
      <w:numFmt w:val="decimal"/>
      <w:lvlText w:val="%1."/>
      <w:lvlJc w:val="left"/>
      <w:pPr>
        <w:ind w:left="720" w:hanging="360"/>
      </w:pPr>
      <w:rPr>
        <w:rFonts w:ascii="Arial" w:hAnsi="Arial" w:cs="Arial" w:hint="default"/>
        <w:b w:val="0"/>
        <w:sz w:val="20"/>
        <w:szCs w:val="20"/>
      </w:rPr>
    </w:lvl>
    <w:lvl w:ilvl="1" w:tplc="14090019">
      <w:start w:val="1"/>
      <w:numFmt w:val="lowerLetter"/>
      <w:lvlText w:val="%2."/>
      <w:lvlJc w:val="left"/>
      <w:pPr>
        <w:ind w:left="1440" w:hanging="360"/>
      </w:pPr>
    </w:lvl>
    <w:lvl w:ilvl="2" w:tplc="1409001B">
      <w:start w:val="1"/>
      <w:numFmt w:val="lowerRoman"/>
      <w:lvlText w:val="%3."/>
      <w:lvlJc w:val="right"/>
      <w:pPr>
        <w:ind w:left="2160" w:hanging="180"/>
      </w:pPr>
    </w:lvl>
    <w:lvl w:ilvl="3" w:tplc="14090001">
      <w:start w:val="1"/>
      <w:numFmt w:val="bullet"/>
      <w:lvlText w:val=""/>
      <w:lvlJc w:val="left"/>
      <w:pPr>
        <w:ind w:left="4613" w:hanging="360"/>
      </w:pPr>
      <w:rPr>
        <w:rFonts w:ascii="Symbol" w:hAnsi="Symbol" w:hint="default"/>
      </w:rPr>
    </w:lvl>
    <w:lvl w:ilvl="4" w:tplc="14090019">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6" w15:restartNumberingAfterBreak="0">
    <w:nsid w:val="5F0A5D58"/>
    <w:multiLevelType w:val="hybridMultilevel"/>
    <w:tmpl w:val="38183DCC"/>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27" w15:restartNumberingAfterBreak="0">
    <w:nsid w:val="657B6AA3"/>
    <w:multiLevelType w:val="hybridMultilevel"/>
    <w:tmpl w:val="859631DA"/>
    <w:lvl w:ilvl="0" w:tplc="3D3E07E0">
      <w:start w:val="1"/>
      <w:numFmt w:val="decimal"/>
      <w:lvlText w:val="%1."/>
      <w:lvlJc w:val="left"/>
      <w:pPr>
        <w:ind w:left="360" w:hanging="360"/>
      </w:pPr>
      <w:rPr>
        <w:rFonts w:hint="default"/>
        <w:i w:val="0"/>
      </w:rPr>
    </w:lvl>
    <w:lvl w:ilvl="1" w:tplc="14090019" w:tentative="1">
      <w:start w:val="1"/>
      <w:numFmt w:val="lowerLetter"/>
      <w:lvlText w:val="%2."/>
      <w:lvlJc w:val="left"/>
      <w:pPr>
        <w:ind w:left="589" w:hanging="360"/>
      </w:pPr>
    </w:lvl>
    <w:lvl w:ilvl="2" w:tplc="1409001B" w:tentative="1">
      <w:start w:val="1"/>
      <w:numFmt w:val="lowerRoman"/>
      <w:lvlText w:val="%3."/>
      <w:lvlJc w:val="right"/>
      <w:pPr>
        <w:ind w:left="1309" w:hanging="180"/>
      </w:pPr>
    </w:lvl>
    <w:lvl w:ilvl="3" w:tplc="1409000F" w:tentative="1">
      <w:start w:val="1"/>
      <w:numFmt w:val="decimal"/>
      <w:lvlText w:val="%4."/>
      <w:lvlJc w:val="left"/>
      <w:pPr>
        <w:ind w:left="2029" w:hanging="360"/>
      </w:pPr>
    </w:lvl>
    <w:lvl w:ilvl="4" w:tplc="14090019" w:tentative="1">
      <w:start w:val="1"/>
      <w:numFmt w:val="lowerLetter"/>
      <w:lvlText w:val="%5."/>
      <w:lvlJc w:val="left"/>
      <w:pPr>
        <w:ind w:left="2749" w:hanging="360"/>
      </w:pPr>
    </w:lvl>
    <w:lvl w:ilvl="5" w:tplc="1409001B" w:tentative="1">
      <w:start w:val="1"/>
      <w:numFmt w:val="lowerRoman"/>
      <w:lvlText w:val="%6."/>
      <w:lvlJc w:val="right"/>
      <w:pPr>
        <w:ind w:left="3469" w:hanging="180"/>
      </w:pPr>
    </w:lvl>
    <w:lvl w:ilvl="6" w:tplc="1409000F" w:tentative="1">
      <w:start w:val="1"/>
      <w:numFmt w:val="decimal"/>
      <w:lvlText w:val="%7."/>
      <w:lvlJc w:val="left"/>
      <w:pPr>
        <w:ind w:left="4189" w:hanging="360"/>
      </w:pPr>
    </w:lvl>
    <w:lvl w:ilvl="7" w:tplc="14090019" w:tentative="1">
      <w:start w:val="1"/>
      <w:numFmt w:val="lowerLetter"/>
      <w:lvlText w:val="%8."/>
      <w:lvlJc w:val="left"/>
      <w:pPr>
        <w:ind w:left="4909" w:hanging="360"/>
      </w:pPr>
    </w:lvl>
    <w:lvl w:ilvl="8" w:tplc="1409001B" w:tentative="1">
      <w:start w:val="1"/>
      <w:numFmt w:val="lowerRoman"/>
      <w:lvlText w:val="%9."/>
      <w:lvlJc w:val="right"/>
      <w:pPr>
        <w:ind w:left="5629" w:hanging="180"/>
      </w:pPr>
    </w:lvl>
  </w:abstractNum>
  <w:abstractNum w:abstractNumId="28" w15:restartNumberingAfterBreak="0">
    <w:nsid w:val="6F684B1C"/>
    <w:multiLevelType w:val="hybridMultilevel"/>
    <w:tmpl w:val="8BDE5BF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9" w15:restartNumberingAfterBreak="0">
    <w:nsid w:val="6FF318F7"/>
    <w:multiLevelType w:val="hybridMultilevel"/>
    <w:tmpl w:val="05CE2F74"/>
    <w:lvl w:ilvl="0" w:tplc="14090001">
      <w:start w:val="1"/>
      <w:numFmt w:val="bullet"/>
      <w:lvlText w:val=""/>
      <w:lvlJc w:val="left"/>
      <w:pPr>
        <w:ind w:left="1713" w:hanging="360"/>
      </w:pPr>
      <w:rPr>
        <w:rFonts w:ascii="Symbol" w:hAnsi="Symbol" w:hint="default"/>
      </w:rPr>
    </w:lvl>
    <w:lvl w:ilvl="1" w:tplc="14090003" w:tentative="1">
      <w:start w:val="1"/>
      <w:numFmt w:val="bullet"/>
      <w:lvlText w:val="o"/>
      <w:lvlJc w:val="left"/>
      <w:pPr>
        <w:ind w:left="2433" w:hanging="360"/>
      </w:pPr>
      <w:rPr>
        <w:rFonts w:ascii="Courier New" w:hAnsi="Courier New" w:cs="Courier New" w:hint="default"/>
      </w:rPr>
    </w:lvl>
    <w:lvl w:ilvl="2" w:tplc="14090005" w:tentative="1">
      <w:start w:val="1"/>
      <w:numFmt w:val="bullet"/>
      <w:lvlText w:val=""/>
      <w:lvlJc w:val="left"/>
      <w:pPr>
        <w:ind w:left="3153" w:hanging="360"/>
      </w:pPr>
      <w:rPr>
        <w:rFonts w:ascii="Wingdings" w:hAnsi="Wingdings" w:hint="default"/>
      </w:rPr>
    </w:lvl>
    <w:lvl w:ilvl="3" w:tplc="14090001" w:tentative="1">
      <w:start w:val="1"/>
      <w:numFmt w:val="bullet"/>
      <w:lvlText w:val=""/>
      <w:lvlJc w:val="left"/>
      <w:pPr>
        <w:ind w:left="3873" w:hanging="360"/>
      </w:pPr>
      <w:rPr>
        <w:rFonts w:ascii="Symbol" w:hAnsi="Symbol" w:hint="default"/>
      </w:rPr>
    </w:lvl>
    <w:lvl w:ilvl="4" w:tplc="14090003" w:tentative="1">
      <w:start w:val="1"/>
      <w:numFmt w:val="bullet"/>
      <w:lvlText w:val="o"/>
      <w:lvlJc w:val="left"/>
      <w:pPr>
        <w:ind w:left="4593" w:hanging="360"/>
      </w:pPr>
      <w:rPr>
        <w:rFonts w:ascii="Courier New" w:hAnsi="Courier New" w:cs="Courier New" w:hint="default"/>
      </w:rPr>
    </w:lvl>
    <w:lvl w:ilvl="5" w:tplc="14090005" w:tentative="1">
      <w:start w:val="1"/>
      <w:numFmt w:val="bullet"/>
      <w:lvlText w:val=""/>
      <w:lvlJc w:val="left"/>
      <w:pPr>
        <w:ind w:left="5313" w:hanging="360"/>
      </w:pPr>
      <w:rPr>
        <w:rFonts w:ascii="Wingdings" w:hAnsi="Wingdings" w:hint="default"/>
      </w:rPr>
    </w:lvl>
    <w:lvl w:ilvl="6" w:tplc="14090001" w:tentative="1">
      <w:start w:val="1"/>
      <w:numFmt w:val="bullet"/>
      <w:lvlText w:val=""/>
      <w:lvlJc w:val="left"/>
      <w:pPr>
        <w:ind w:left="6033" w:hanging="360"/>
      </w:pPr>
      <w:rPr>
        <w:rFonts w:ascii="Symbol" w:hAnsi="Symbol" w:hint="default"/>
      </w:rPr>
    </w:lvl>
    <w:lvl w:ilvl="7" w:tplc="14090003" w:tentative="1">
      <w:start w:val="1"/>
      <w:numFmt w:val="bullet"/>
      <w:lvlText w:val="o"/>
      <w:lvlJc w:val="left"/>
      <w:pPr>
        <w:ind w:left="6753" w:hanging="360"/>
      </w:pPr>
      <w:rPr>
        <w:rFonts w:ascii="Courier New" w:hAnsi="Courier New" w:cs="Courier New" w:hint="default"/>
      </w:rPr>
    </w:lvl>
    <w:lvl w:ilvl="8" w:tplc="14090005" w:tentative="1">
      <w:start w:val="1"/>
      <w:numFmt w:val="bullet"/>
      <w:lvlText w:val=""/>
      <w:lvlJc w:val="left"/>
      <w:pPr>
        <w:ind w:left="7473" w:hanging="360"/>
      </w:pPr>
      <w:rPr>
        <w:rFonts w:ascii="Wingdings" w:hAnsi="Wingdings" w:hint="default"/>
      </w:rPr>
    </w:lvl>
  </w:abstractNum>
  <w:abstractNum w:abstractNumId="30" w15:restartNumberingAfterBreak="0">
    <w:nsid w:val="7FAD54AE"/>
    <w:multiLevelType w:val="hybridMultilevel"/>
    <w:tmpl w:val="C2689D02"/>
    <w:lvl w:ilvl="0" w:tplc="1409000F">
      <w:start w:val="1"/>
      <w:numFmt w:val="decimal"/>
      <w:lvlText w:val="%1."/>
      <w:lvlJc w:val="left"/>
      <w:pPr>
        <w:ind w:left="360" w:hanging="360"/>
      </w:pPr>
    </w:lvl>
    <w:lvl w:ilvl="1" w:tplc="14090019">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num w:numId="1" w16cid:durableId="703017830">
    <w:abstractNumId w:val="9"/>
  </w:num>
  <w:num w:numId="2" w16cid:durableId="403725202">
    <w:abstractNumId w:val="7"/>
  </w:num>
  <w:num w:numId="3" w16cid:durableId="714544385">
    <w:abstractNumId w:val="6"/>
  </w:num>
  <w:num w:numId="4" w16cid:durableId="242030543">
    <w:abstractNumId w:val="5"/>
  </w:num>
  <w:num w:numId="5" w16cid:durableId="436171383">
    <w:abstractNumId w:val="8"/>
  </w:num>
  <w:num w:numId="6" w16cid:durableId="186914966">
    <w:abstractNumId w:val="3"/>
  </w:num>
  <w:num w:numId="7" w16cid:durableId="1924101009">
    <w:abstractNumId w:val="2"/>
  </w:num>
  <w:num w:numId="8" w16cid:durableId="1667591939">
    <w:abstractNumId w:val="1"/>
  </w:num>
  <w:num w:numId="9" w16cid:durableId="132410271">
    <w:abstractNumId w:val="0"/>
  </w:num>
  <w:num w:numId="10" w16cid:durableId="227347346">
    <w:abstractNumId w:val="4"/>
  </w:num>
  <w:num w:numId="11" w16cid:durableId="26805710">
    <w:abstractNumId w:val="13"/>
  </w:num>
  <w:num w:numId="12" w16cid:durableId="1759712805">
    <w:abstractNumId w:val="20"/>
  </w:num>
  <w:num w:numId="13" w16cid:durableId="1121149125">
    <w:abstractNumId w:val="12"/>
  </w:num>
  <w:num w:numId="14" w16cid:durableId="722485811">
    <w:abstractNumId w:val="14"/>
  </w:num>
  <w:num w:numId="15" w16cid:durableId="1627465787">
    <w:abstractNumId w:val="11"/>
  </w:num>
  <w:num w:numId="16" w16cid:durableId="316610843">
    <w:abstractNumId w:val="18"/>
  </w:num>
  <w:num w:numId="17" w16cid:durableId="1610551409">
    <w:abstractNumId w:val="25"/>
  </w:num>
  <w:num w:numId="18" w16cid:durableId="1908564176">
    <w:abstractNumId w:val="22"/>
  </w:num>
  <w:num w:numId="19" w16cid:durableId="1219054150">
    <w:abstractNumId w:val="19"/>
  </w:num>
  <w:num w:numId="20" w16cid:durableId="393818623">
    <w:abstractNumId w:val="27"/>
  </w:num>
  <w:num w:numId="21" w16cid:durableId="1226798714">
    <w:abstractNumId w:val="26"/>
  </w:num>
  <w:num w:numId="22" w16cid:durableId="19940827">
    <w:abstractNumId w:val="15"/>
  </w:num>
  <w:num w:numId="23" w16cid:durableId="765157192">
    <w:abstractNumId w:val="24"/>
  </w:num>
  <w:num w:numId="24" w16cid:durableId="100955874">
    <w:abstractNumId w:val="23"/>
  </w:num>
  <w:num w:numId="25" w16cid:durableId="200047480">
    <w:abstractNumId w:val="17"/>
  </w:num>
  <w:num w:numId="26" w16cid:durableId="2118673117">
    <w:abstractNumId w:val="10"/>
  </w:num>
  <w:num w:numId="27" w16cid:durableId="234167813">
    <w:abstractNumId w:val="28"/>
  </w:num>
  <w:num w:numId="28" w16cid:durableId="1569535190">
    <w:abstractNumId w:val="29"/>
  </w:num>
  <w:num w:numId="29" w16cid:durableId="1079254251">
    <w:abstractNumId w:val="16"/>
  </w:num>
  <w:num w:numId="30" w16cid:durableId="311642278">
    <w:abstractNumId w:val="21"/>
  </w:num>
  <w:num w:numId="31" w16cid:durableId="1355380856">
    <w:abstractNumId w:val="30"/>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6"/>
  <w:mirrorMargins/>
  <w:proofState w:spelling="clean" w:grammar="clean"/>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efaultTabStop w:val="851"/>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9452E"/>
    <w:rsid w:val="00000B25"/>
    <w:rsid w:val="00000E85"/>
    <w:rsid w:val="00003E9A"/>
    <w:rsid w:val="0000693A"/>
    <w:rsid w:val="00006AEF"/>
    <w:rsid w:val="00011529"/>
    <w:rsid w:val="00011BD2"/>
    <w:rsid w:val="00011D40"/>
    <w:rsid w:val="00013B79"/>
    <w:rsid w:val="00014C6C"/>
    <w:rsid w:val="000219C3"/>
    <w:rsid w:val="0002417F"/>
    <w:rsid w:val="00027A9C"/>
    <w:rsid w:val="0003133D"/>
    <w:rsid w:val="00033744"/>
    <w:rsid w:val="00035A88"/>
    <w:rsid w:val="00036479"/>
    <w:rsid w:val="00040F5E"/>
    <w:rsid w:val="000415FA"/>
    <w:rsid w:val="000419FD"/>
    <w:rsid w:val="00043B57"/>
    <w:rsid w:val="000447A4"/>
    <w:rsid w:val="00044EE9"/>
    <w:rsid w:val="000501B3"/>
    <w:rsid w:val="0005050C"/>
    <w:rsid w:val="00050859"/>
    <w:rsid w:val="000512A3"/>
    <w:rsid w:val="00054A0A"/>
    <w:rsid w:val="00057015"/>
    <w:rsid w:val="0005755D"/>
    <w:rsid w:val="000600CD"/>
    <w:rsid w:val="0006666F"/>
    <w:rsid w:val="00067C09"/>
    <w:rsid w:val="000700EC"/>
    <w:rsid w:val="00072E29"/>
    <w:rsid w:val="0007314A"/>
    <w:rsid w:val="00073D04"/>
    <w:rsid w:val="00076C67"/>
    <w:rsid w:val="00077ABE"/>
    <w:rsid w:val="0008101B"/>
    <w:rsid w:val="00081AA9"/>
    <w:rsid w:val="00081EAF"/>
    <w:rsid w:val="00082D06"/>
    <w:rsid w:val="000836AD"/>
    <w:rsid w:val="0008408F"/>
    <w:rsid w:val="000871A2"/>
    <w:rsid w:val="00087F5E"/>
    <w:rsid w:val="00092B4D"/>
    <w:rsid w:val="0009452E"/>
    <w:rsid w:val="0009561D"/>
    <w:rsid w:val="00096967"/>
    <w:rsid w:val="00097A96"/>
    <w:rsid w:val="000A0778"/>
    <w:rsid w:val="000A1855"/>
    <w:rsid w:val="000A4B73"/>
    <w:rsid w:val="000A5E18"/>
    <w:rsid w:val="000A7D5C"/>
    <w:rsid w:val="000B32E2"/>
    <w:rsid w:val="000B6226"/>
    <w:rsid w:val="000C129B"/>
    <w:rsid w:val="000C3F62"/>
    <w:rsid w:val="000C4507"/>
    <w:rsid w:val="000D10C0"/>
    <w:rsid w:val="000D26A8"/>
    <w:rsid w:val="000D7076"/>
    <w:rsid w:val="000E014B"/>
    <w:rsid w:val="000E1519"/>
    <w:rsid w:val="000E3865"/>
    <w:rsid w:val="000E7412"/>
    <w:rsid w:val="000F3730"/>
    <w:rsid w:val="000F48A5"/>
    <w:rsid w:val="000F55BC"/>
    <w:rsid w:val="000F5FCA"/>
    <w:rsid w:val="000F7279"/>
    <w:rsid w:val="00100D86"/>
    <w:rsid w:val="001015F9"/>
    <w:rsid w:val="00103348"/>
    <w:rsid w:val="00103880"/>
    <w:rsid w:val="0010515E"/>
    <w:rsid w:val="001061B2"/>
    <w:rsid w:val="0011322E"/>
    <w:rsid w:val="001159C3"/>
    <w:rsid w:val="00117801"/>
    <w:rsid w:val="00127CDD"/>
    <w:rsid w:val="00133053"/>
    <w:rsid w:val="001331BB"/>
    <w:rsid w:val="001334D3"/>
    <w:rsid w:val="00136CCA"/>
    <w:rsid w:val="001371EA"/>
    <w:rsid w:val="001377FF"/>
    <w:rsid w:val="00141C3C"/>
    <w:rsid w:val="00145B2D"/>
    <w:rsid w:val="00146567"/>
    <w:rsid w:val="001510B4"/>
    <w:rsid w:val="00151C7A"/>
    <w:rsid w:val="00155AEC"/>
    <w:rsid w:val="00156B5B"/>
    <w:rsid w:val="001607A6"/>
    <w:rsid w:val="00164251"/>
    <w:rsid w:val="00170B70"/>
    <w:rsid w:val="001735FA"/>
    <w:rsid w:val="00173A6C"/>
    <w:rsid w:val="00175D48"/>
    <w:rsid w:val="001778DC"/>
    <w:rsid w:val="001808D6"/>
    <w:rsid w:val="00181248"/>
    <w:rsid w:val="00185836"/>
    <w:rsid w:val="00185A55"/>
    <w:rsid w:val="00186857"/>
    <w:rsid w:val="001925C2"/>
    <w:rsid w:val="00192A48"/>
    <w:rsid w:val="00193593"/>
    <w:rsid w:val="001935FC"/>
    <w:rsid w:val="00196407"/>
    <w:rsid w:val="00197753"/>
    <w:rsid w:val="001A282A"/>
    <w:rsid w:val="001A4A15"/>
    <w:rsid w:val="001A7121"/>
    <w:rsid w:val="001A77E8"/>
    <w:rsid w:val="001B09E4"/>
    <w:rsid w:val="001C3351"/>
    <w:rsid w:val="001C33CE"/>
    <w:rsid w:val="001C5E70"/>
    <w:rsid w:val="001C5EE1"/>
    <w:rsid w:val="001C6A7A"/>
    <w:rsid w:val="001C7489"/>
    <w:rsid w:val="001D02BC"/>
    <w:rsid w:val="001D291B"/>
    <w:rsid w:val="001D4685"/>
    <w:rsid w:val="001D55A6"/>
    <w:rsid w:val="001E06B2"/>
    <w:rsid w:val="001E27C1"/>
    <w:rsid w:val="001E3D07"/>
    <w:rsid w:val="001E56FA"/>
    <w:rsid w:val="001E6E33"/>
    <w:rsid w:val="001F0BB1"/>
    <w:rsid w:val="001F6FBC"/>
    <w:rsid w:val="00200318"/>
    <w:rsid w:val="0020046B"/>
    <w:rsid w:val="002013C7"/>
    <w:rsid w:val="00201A3B"/>
    <w:rsid w:val="00204833"/>
    <w:rsid w:val="002067FA"/>
    <w:rsid w:val="002115EE"/>
    <w:rsid w:val="00213585"/>
    <w:rsid w:val="002150C4"/>
    <w:rsid w:val="00216059"/>
    <w:rsid w:val="002175A5"/>
    <w:rsid w:val="00217C34"/>
    <w:rsid w:val="00223564"/>
    <w:rsid w:val="00223B6B"/>
    <w:rsid w:val="00225ED4"/>
    <w:rsid w:val="00227916"/>
    <w:rsid w:val="00230841"/>
    <w:rsid w:val="00232E91"/>
    <w:rsid w:val="00234188"/>
    <w:rsid w:val="00237381"/>
    <w:rsid w:val="0024060F"/>
    <w:rsid w:val="00240668"/>
    <w:rsid w:val="002409BC"/>
    <w:rsid w:val="00241B4D"/>
    <w:rsid w:val="00242FB5"/>
    <w:rsid w:val="00243964"/>
    <w:rsid w:val="00244AB7"/>
    <w:rsid w:val="00244B29"/>
    <w:rsid w:val="00244BD3"/>
    <w:rsid w:val="0024502F"/>
    <w:rsid w:val="002469FA"/>
    <w:rsid w:val="002513BE"/>
    <w:rsid w:val="00251BAE"/>
    <w:rsid w:val="002534CA"/>
    <w:rsid w:val="00256021"/>
    <w:rsid w:val="00257AEA"/>
    <w:rsid w:val="00260212"/>
    <w:rsid w:val="00261AC9"/>
    <w:rsid w:val="002635D6"/>
    <w:rsid w:val="0026501D"/>
    <w:rsid w:val="00265794"/>
    <w:rsid w:val="002659C9"/>
    <w:rsid w:val="00266E6E"/>
    <w:rsid w:val="0027227C"/>
    <w:rsid w:val="00272D0C"/>
    <w:rsid w:val="0027582E"/>
    <w:rsid w:val="00280BD0"/>
    <w:rsid w:val="0028209D"/>
    <w:rsid w:val="0028423A"/>
    <w:rsid w:val="002853AF"/>
    <w:rsid w:val="002872FA"/>
    <w:rsid w:val="002A031B"/>
    <w:rsid w:val="002A12ED"/>
    <w:rsid w:val="002A1F95"/>
    <w:rsid w:val="002A4E05"/>
    <w:rsid w:val="002A6B15"/>
    <w:rsid w:val="002B1CFB"/>
    <w:rsid w:val="002B26B4"/>
    <w:rsid w:val="002B4250"/>
    <w:rsid w:val="002B617A"/>
    <w:rsid w:val="002B7EB9"/>
    <w:rsid w:val="002B7ECC"/>
    <w:rsid w:val="002C36B4"/>
    <w:rsid w:val="002C3D69"/>
    <w:rsid w:val="002C419D"/>
    <w:rsid w:val="002C4F6A"/>
    <w:rsid w:val="002C50F3"/>
    <w:rsid w:val="002C60BA"/>
    <w:rsid w:val="002C664E"/>
    <w:rsid w:val="002D1EBE"/>
    <w:rsid w:val="002D2A74"/>
    <w:rsid w:val="002D6FCA"/>
    <w:rsid w:val="002E376C"/>
    <w:rsid w:val="002E3787"/>
    <w:rsid w:val="002E40C6"/>
    <w:rsid w:val="002E40D5"/>
    <w:rsid w:val="002E40FA"/>
    <w:rsid w:val="002E7A94"/>
    <w:rsid w:val="002F0A77"/>
    <w:rsid w:val="002F574E"/>
    <w:rsid w:val="002F7377"/>
    <w:rsid w:val="002F7DDB"/>
    <w:rsid w:val="00301C5F"/>
    <w:rsid w:val="00304984"/>
    <w:rsid w:val="003054B0"/>
    <w:rsid w:val="00305E99"/>
    <w:rsid w:val="003077FD"/>
    <w:rsid w:val="00314C72"/>
    <w:rsid w:val="00315B82"/>
    <w:rsid w:val="0031708F"/>
    <w:rsid w:val="00320259"/>
    <w:rsid w:val="003228EA"/>
    <w:rsid w:val="00323508"/>
    <w:rsid w:val="00323EA3"/>
    <w:rsid w:val="003240FC"/>
    <w:rsid w:val="0032468A"/>
    <w:rsid w:val="00326807"/>
    <w:rsid w:val="00327BFB"/>
    <w:rsid w:val="00330371"/>
    <w:rsid w:val="00332730"/>
    <w:rsid w:val="00341BD3"/>
    <w:rsid w:val="00347989"/>
    <w:rsid w:val="00351661"/>
    <w:rsid w:val="00362EA5"/>
    <w:rsid w:val="00363E58"/>
    <w:rsid w:val="003708FE"/>
    <w:rsid w:val="0037497A"/>
    <w:rsid w:val="003755FB"/>
    <w:rsid w:val="00375922"/>
    <w:rsid w:val="00377761"/>
    <w:rsid w:val="00377DA2"/>
    <w:rsid w:val="003833FC"/>
    <w:rsid w:val="00384A24"/>
    <w:rsid w:val="003858B7"/>
    <w:rsid w:val="003909C0"/>
    <w:rsid w:val="00392389"/>
    <w:rsid w:val="00393944"/>
    <w:rsid w:val="003958C5"/>
    <w:rsid w:val="003969CF"/>
    <w:rsid w:val="003A14D9"/>
    <w:rsid w:val="003A199B"/>
    <w:rsid w:val="003A25BE"/>
    <w:rsid w:val="003A2F24"/>
    <w:rsid w:val="003A3303"/>
    <w:rsid w:val="003A6B89"/>
    <w:rsid w:val="003B0677"/>
    <w:rsid w:val="003B1BFE"/>
    <w:rsid w:val="003B23EA"/>
    <w:rsid w:val="003B315E"/>
    <w:rsid w:val="003B6448"/>
    <w:rsid w:val="003B6850"/>
    <w:rsid w:val="003B78C8"/>
    <w:rsid w:val="003C187A"/>
    <w:rsid w:val="003C4E36"/>
    <w:rsid w:val="003C54E9"/>
    <w:rsid w:val="003D3877"/>
    <w:rsid w:val="003D4961"/>
    <w:rsid w:val="003D5EFB"/>
    <w:rsid w:val="003E12E3"/>
    <w:rsid w:val="003E1EA8"/>
    <w:rsid w:val="003E63E6"/>
    <w:rsid w:val="003F088D"/>
    <w:rsid w:val="003F35B2"/>
    <w:rsid w:val="003F4928"/>
    <w:rsid w:val="003F5FCE"/>
    <w:rsid w:val="003F6A18"/>
    <w:rsid w:val="004023A5"/>
    <w:rsid w:val="004034C0"/>
    <w:rsid w:val="004101E6"/>
    <w:rsid w:val="004117E7"/>
    <w:rsid w:val="004168B6"/>
    <w:rsid w:val="004169E8"/>
    <w:rsid w:val="00422695"/>
    <w:rsid w:val="00422DC6"/>
    <w:rsid w:val="0042594B"/>
    <w:rsid w:val="004276FD"/>
    <w:rsid w:val="004318EC"/>
    <w:rsid w:val="00432FB1"/>
    <w:rsid w:val="00433A34"/>
    <w:rsid w:val="004340FA"/>
    <w:rsid w:val="004366A9"/>
    <w:rsid w:val="00443E14"/>
    <w:rsid w:val="00447B60"/>
    <w:rsid w:val="00450DA9"/>
    <w:rsid w:val="00454E6E"/>
    <w:rsid w:val="00455907"/>
    <w:rsid w:val="00457C3B"/>
    <w:rsid w:val="00461E98"/>
    <w:rsid w:val="004628B6"/>
    <w:rsid w:val="00462AF9"/>
    <w:rsid w:val="00463D05"/>
    <w:rsid w:val="00463F47"/>
    <w:rsid w:val="00464B6C"/>
    <w:rsid w:val="00465515"/>
    <w:rsid w:val="004659AE"/>
    <w:rsid w:val="00466207"/>
    <w:rsid w:val="00472C08"/>
    <w:rsid w:val="00473D88"/>
    <w:rsid w:val="004763DE"/>
    <w:rsid w:val="00477506"/>
    <w:rsid w:val="00482E77"/>
    <w:rsid w:val="00483C8F"/>
    <w:rsid w:val="00483D18"/>
    <w:rsid w:val="004865F7"/>
    <w:rsid w:val="004869C4"/>
    <w:rsid w:val="00491602"/>
    <w:rsid w:val="00492CF6"/>
    <w:rsid w:val="00492E4A"/>
    <w:rsid w:val="004939F6"/>
    <w:rsid w:val="00494788"/>
    <w:rsid w:val="00494908"/>
    <w:rsid w:val="004A411F"/>
    <w:rsid w:val="004A7F37"/>
    <w:rsid w:val="004B4DEB"/>
    <w:rsid w:val="004B6A95"/>
    <w:rsid w:val="004B714C"/>
    <w:rsid w:val="004C1A12"/>
    <w:rsid w:val="004C35DA"/>
    <w:rsid w:val="004C4460"/>
    <w:rsid w:val="004C5DF1"/>
    <w:rsid w:val="004D0D18"/>
    <w:rsid w:val="004D0F60"/>
    <w:rsid w:val="004D0FCD"/>
    <w:rsid w:val="004D10F6"/>
    <w:rsid w:val="004D1B80"/>
    <w:rsid w:val="004D22B8"/>
    <w:rsid w:val="004D2AFA"/>
    <w:rsid w:val="004D2E52"/>
    <w:rsid w:val="004D762F"/>
    <w:rsid w:val="004E1486"/>
    <w:rsid w:val="004E14A7"/>
    <w:rsid w:val="004E2B27"/>
    <w:rsid w:val="004E527B"/>
    <w:rsid w:val="004E6A28"/>
    <w:rsid w:val="004E7C5C"/>
    <w:rsid w:val="004F13A2"/>
    <w:rsid w:val="004F451B"/>
    <w:rsid w:val="004F4619"/>
    <w:rsid w:val="004F4E55"/>
    <w:rsid w:val="004F5C06"/>
    <w:rsid w:val="00502287"/>
    <w:rsid w:val="005027BA"/>
    <w:rsid w:val="005031D3"/>
    <w:rsid w:val="00503F4B"/>
    <w:rsid w:val="00504821"/>
    <w:rsid w:val="00504DAA"/>
    <w:rsid w:val="005050B1"/>
    <w:rsid w:val="0050520C"/>
    <w:rsid w:val="005052EC"/>
    <w:rsid w:val="0050602B"/>
    <w:rsid w:val="00506829"/>
    <w:rsid w:val="00510506"/>
    <w:rsid w:val="00510803"/>
    <w:rsid w:val="0051167F"/>
    <w:rsid w:val="005118FA"/>
    <w:rsid w:val="00511B5A"/>
    <w:rsid w:val="00512F7C"/>
    <w:rsid w:val="00514DCE"/>
    <w:rsid w:val="00515130"/>
    <w:rsid w:val="00516E96"/>
    <w:rsid w:val="00517ABE"/>
    <w:rsid w:val="00520C6A"/>
    <w:rsid w:val="005241BB"/>
    <w:rsid w:val="005302B3"/>
    <w:rsid w:val="00531A23"/>
    <w:rsid w:val="00532410"/>
    <w:rsid w:val="005350EB"/>
    <w:rsid w:val="00535408"/>
    <w:rsid w:val="005361A5"/>
    <w:rsid w:val="005370E8"/>
    <w:rsid w:val="005377E4"/>
    <w:rsid w:val="00540D8F"/>
    <w:rsid w:val="005600E3"/>
    <w:rsid w:val="00560EA0"/>
    <w:rsid w:val="005622B9"/>
    <w:rsid w:val="00562B4C"/>
    <w:rsid w:val="005648F3"/>
    <w:rsid w:val="005655D9"/>
    <w:rsid w:val="00567B93"/>
    <w:rsid w:val="00570900"/>
    <w:rsid w:val="00572420"/>
    <w:rsid w:val="00572860"/>
    <w:rsid w:val="00572BFA"/>
    <w:rsid w:val="00573FCC"/>
    <w:rsid w:val="005803E5"/>
    <w:rsid w:val="005806E9"/>
    <w:rsid w:val="00582042"/>
    <w:rsid w:val="005847E7"/>
    <w:rsid w:val="00584D2D"/>
    <w:rsid w:val="005862EF"/>
    <w:rsid w:val="0058771F"/>
    <w:rsid w:val="005941EB"/>
    <w:rsid w:val="005A216D"/>
    <w:rsid w:val="005A343A"/>
    <w:rsid w:val="005A53CF"/>
    <w:rsid w:val="005B11A8"/>
    <w:rsid w:val="005B2B44"/>
    <w:rsid w:val="005B3A2D"/>
    <w:rsid w:val="005B3FB0"/>
    <w:rsid w:val="005B4116"/>
    <w:rsid w:val="005B42EF"/>
    <w:rsid w:val="005B61F8"/>
    <w:rsid w:val="005B6300"/>
    <w:rsid w:val="005B7F22"/>
    <w:rsid w:val="005C1E09"/>
    <w:rsid w:val="005C3974"/>
    <w:rsid w:val="005C5A7D"/>
    <w:rsid w:val="005C6518"/>
    <w:rsid w:val="005D3C4B"/>
    <w:rsid w:val="005D5A29"/>
    <w:rsid w:val="005D7C58"/>
    <w:rsid w:val="005E0E39"/>
    <w:rsid w:val="005E118E"/>
    <w:rsid w:val="005E3A97"/>
    <w:rsid w:val="005E54C8"/>
    <w:rsid w:val="005E5A2B"/>
    <w:rsid w:val="005E5BA4"/>
    <w:rsid w:val="005F0A24"/>
    <w:rsid w:val="005F2D53"/>
    <w:rsid w:val="005F326B"/>
    <w:rsid w:val="005F623F"/>
    <w:rsid w:val="005F782C"/>
    <w:rsid w:val="005F7C2C"/>
    <w:rsid w:val="00600161"/>
    <w:rsid w:val="00600610"/>
    <w:rsid w:val="0060062C"/>
    <w:rsid w:val="00602C63"/>
    <w:rsid w:val="00604499"/>
    <w:rsid w:val="006105E1"/>
    <w:rsid w:val="0061074B"/>
    <w:rsid w:val="00613521"/>
    <w:rsid w:val="006232FD"/>
    <w:rsid w:val="006252A0"/>
    <w:rsid w:val="00626D7F"/>
    <w:rsid w:val="00633215"/>
    <w:rsid w:val="0063492A"/>
    <w:rsid w:val="006360D6"/>
    <w:rsid w:val="00636619"/>
    <w:rsid w:val="006407B5"/>
    <w:rsid w:val="00642337"/>
    <w:rsid w:val="00644314"/>
    <w:rsid w:val="00650978"/>
    <w:rsid w:val="00652E5A"/>
    <w:rsid w:val="00657198"/>
    <w:rsid w:val="00661EEB"/>
    <w:rsid w:val="00665ECB"/>
    <w:rsid w:val="00670F89"/>
    <w:rsid w:val="00672097"/>
    <w:rsid w:val="00676482"/>
    <w:rsid w:val="00676AFD"/>
    <w:rsid w:val="00677318"/>
    <w:rsid w:val="006775EC"/>
    <w:rsid w:val="00677A91"/>
    <w:rsid w:val="006866E6"/>
    <w:rsid w:val="0068698D"/>
    <w:rsid w:val="00686FE5"/>
    <w:rsid w:val="0068752C"/>
    <w:rsid w:val="006934DB"/>
    <w:rsid w:val="00696055"/>
    <w:rsid w:val="0069606E"/>
    <w:rsid w:val="00696A17"/>
    <w:rsid w:val="006A18EE"/>
    <w:rsid w:val="006A2CE0"/>
    <w:rsid w:val="006B0CDA"/>
    <w:rsid w:val="006B1053"/>
    <w:rsid w:val="006C35A3"/>
    <w:rsid w:val="006C4FCB"/>
    <w:rsid w:val="006C6F93"/>
    <w:rsid w:val="006C7DC9"/>
    <w:rsid w:val="006D1953"/>
    <w:rsid w:val="006D2F73"/>
    <w:rsid w:val="006D51D9"/>
    <w:rsid w:val="006D5896"/>
    <w:rsid w:val="006D79DC"/>
    <w:rsid w:val="006E462C"/>
    <w:rsid w:val="006E49C9"/>
    <w:rsid w:val="006E681A"/>
    <w:rsid w:val="006F17FA"/>
    <w:rsid w:val="006F58D3"/>
    <w:rsid w:val="00700679"/>
    <w:rsid w:val="00701B97"/>
    <w:rsid w:val="00704FAF"/>
    <w:rsid w:val="007153C3"/>
    <w:rsid w:val="00715494"/>
    <w:rsid w:val="00720D1C"/>
    <w:rsid w:val="00720EEE"/>
    <w:rsid w:val="00722373"/>
    <w:rsid w:val="007252F2"/>
    <w:rsid w:val="007254FD"/>
    <w:rsid w:val="00730579"/>
    <w:rsid w:val="0073597A"/>
    <w:rsid w:val="0073735B"/>
    <w:rsid w:val="00740AAB"/>
    <w:rsid w:val="0074137A"/>
    <w:rsid w:val="00745156"/>
    <w:rsid w:val="00745B17"/>
    <w:rsid w:val="0074634C"/>
    <w:rsid w:val="00754047"/>
    <w:rsid w:val="00754BF7"/>
    <w:rsid w:val="007615A3"/>
    <w:rsid w:val="00764A21"/>
    <w:rsid w:val="0076597C"/>
    <w:rsid w:val="00765D44"/>
    <w:rsid w:val="007661A2"/>
    <w:rsid w:val="007700CD"/>
    <w:rsid w:val="0077039D"/>
    <w:rsid w:val="00772C62"/>
    <w:rsid w:val="007859D1"/>
    <w:rsid w:val="00785AD7"/>
    <w:rsid w:val="00791E99"/>
    <w:rsid w:val="007941DB"/>
    <w:rsid w:val="00796404"/>
    <w:rsid w:val="00796B8D"/>
    <w:rsid w:val="00796EDF"/>
    <w:rsid w:val="007A04CC"/>
    <w:rsid w:val="007A20D3"/>
    <w:rsid w:val="007A3E29"/>
    <w:rsid w:val="007A5B95"/>
    <w:rsid w:val="007A698A"/>
    <w:rsid w:val="007B102E"/>
    <w:rsid w:val="007B528D"/>
    <w:rsid w:val="007C1C83"/>
    <w:rsid w:val="007C2859"/>
    <w:rsid w:val="007C29FC"/>
    <w:rsid w:val="007C4634"/>
    <w:rsid w:val="007C6FCF"/>
    <w:rsid w:val="007D286D"/>
    <w:rsid w:val="007D40AB"/>
    <w:rsid w:val="007D40CA"/>
    <w:rsid w:val="007D4468"/>
    <w:rsid w:val="007D4C44"/>
    <w:rsid w:val="007D67C8"/>
    <w:rsid w:val="007D7442"/>
    <w:rsid w:val="007D7A90"/>
    <w:rsid w:val="007D7B52"/>
    <w:rsid w:val="007E0AA5"/>
    <w:rsid w:val="007E6F20"/>
    <w:rsid w:val="007E78EE"/>
    <w:rsid w:val="007F0812"/>
    <w:rsid w:val="007F3A8E"/>
    <w:rsid w:val="007F5254"/>
    <w:rsid w:val="007F5C1F"/>
    <w:rsid w:val="007F6754"/>
    <w:rsid w:val="00800291"/>
    <w:rsid w:val="008062C9"/>
    <w:rsid w:val="0080659D"/>
    <w:rsid w:val="00812522"/>
    <w:rsid w:val="00812F44"/>
    <w:rsid w:val="0081737D"/>
    <w:rsid w:val="008202B1"/>
    <w:rsid w:val="00822807"/>
    <w:rsid w:val="00822F98"/>
    <w:rsid w:val="008259A9"/>
    <w:rsid w:val="00825D5C"/>
    <w:rsid w:val="00826594"/>
    <w:rsid w:val="008323FF"/>
    <w:rsid w:val="0083343C"/>
    <w:rsid w:val="00833DC2"/>
    <w:rsid w:val="0083744F"/>
    <w:rsid w:val="00837AD3"/>
    <w:rsid w:val="00837DD5"/>
    <w:rsid w:val="00844497"/>
    <w:rsid w:val="00847139"/>
    <w:rsid w:val="008476B0"/>
    <w:rsid w:val="00851C61"/>
    <w:rsid w:val="0086050E"/>
    <w:rsid w:val="0086150A"/>
    <w:rsid w:val="0086364F"/>
    <w:rsid w:val="00863683"/>
    <w:rsid w:val="00865A1B"/>
    <w:rsid w:val="00866764"/>
    <w:rsid w:val="00870DB5"/>
    <w:rsid w:val="0087134C"/>
    <w:rsid w:val="00871FB1"/>
    <w:rsid w:val="00873951"/>
    <w:rsid w:val="008753EB"/>
    <w:rsid w:val="00875D69"/>
    <w:rsid w:val="0087640B"/>
    <w:rsid w:val="008818F4"/>
    <w:rsid w:val="00883B0A"/>
    <w:rsid w:val="0088728C"/>
    <w:rsid w:val="00891AA5"/>
    <w:rsid w:val="008928F2"/>
    <w:rsid w:val="008944F4"/>
    <w:rsid w:val="008973AF"/>
    <w:rsid w:val="008A048D"/>
    <w:rsid w:val="008A2B49"/>
    <w:rsid w:val="008A2CF4"/>
    <w:rsid w:val="008A38A1"/>
    <w:rsid w:val="008A3F67"/>
    <w:rsid w:val="008B08C8"/>
    <w:rsid w:val="008B2421"/>
    <w:rsid w:val="008B3FFE"/>
    <w:rsid w:val="008B49B9"/>
    <w:rsid w:val="008B4C7B"/>
    <w:rsid w:val="008B7127"/>
    <w:rsid w:val="008C118B"/>
    <w:rsid w:val="008C23C6"/>
    <w:rsid w:val="008C34A5"/>
    <w:rsid w:val="008C42EA"/>
    <w:rsid w:val="008C5EB9"/>
    <w:rsid w:val="008D59FE"/>
    <w:rsid w:val="008D5ACB"/>
    <w:rsid w:val="008E1EA0"/>
    <w:rsid w:val="008E3FF9"/>
    <w:rsid w:val="008F6D47"/>
    <w:rsid w:val="009059EA"/>
    <w:rsid w:val="0090661E"/>
    <w:rsid w:val="00907F86"/>
    <w:rsid w:val="009101E5"/>
    <w:rsid w:val="00911E46"/>
    <w:rsid w:val="00911FB6"/>
    <w:rsid w:val="00913A1A"/>
    <w:rsid w:val="00913E6F"/>
    <w:rsid w:val="00915A5A"/>
    <w:rsid w:val="00922529"/>
    <w:rsid w:val="009237F0"/>
    <w:rsid w:val="009269A0"/>
    <w:rsid w:val="0093302F"/>
    <w:rsid w:val="0093332C"/>
    <w:rsid w:val="00935BAA"/>
    <w:rsid w:val="009407C5"/>
    <w:rsid w:val="00940CBE"/>
    <w:rsid w:val="00942A54"/>
    <w:rsid w:val="009436D9"/>
    <w:rsid w:val="00950544"/>
    <w:rsid w:val="00950DFA"/>
    <w:rsid w:val="00952AA9"/>
    <w:rsid w:val="0095787B"/>
    <w:rsid w:val="009614E6"/>
    <w:rsid w:val="00961883"/>
    <w:rsid w:val="00963876"/>
    <w:rsid w:val="00963E12"/>
    <w:rsid w:val="009645B6"/>
    <w:rsid w:val="00964A67"/>
    <w:rsid w:val="00973D75"/>
    <w:rsid w:val="00976DDB"/>
    <w:rsid w:val="00983F2E"/>
    <w:rsid w:val="00983FB9"/>
    <w:rsid w:val="009856BC"/>
    <w:rsid w:val="009875B3"/>
    <w:rsid w:val="009901E2"/>
    <w:rsid w:val="00991838"/>
    <w:rsid w:val="00992205"/>
    <w:rsid w:val="009939A9"/>
    <w:rsid w:val="00993FCD"/>
    <w:rsid w:val="00995314"/>
    <w:rsid w:val="00996C54"/>
    <w:rsid w:val="00997BD4"/>
    <w:rsid w:val="009A037F"/>
    <w:rsid w:val="009A76C6"/>
    <w:rsid w:val="009B0526"/>
    <w:rsid w:val="009B39B6"/>
    <w:rsid w:val="009B4CD7"/>
    <w:rsid w:val="009B5FD3"/>
    <w:rsid w:val="009B7096"/>
    <w:rsid w:val="009C52A2"/>
    <w:rsid w:val="009C5D07"/>
    <w:rsid w:val="009D122D"/>
    <w:rsid w:val="009D3C3B"/>
    <w:rsid w:val="009D657E"/>
    <w:rsid w:val="009E0226"/>
    <w:rsid w:val="009E2A67"/>
    <w:rsid w:val="009E3420"/>
    <w:rsid w:val="009E60B8"/>
    <w:rsid w:val="009F0891"/>
    <w:rsid w:val="00A003BE"/>
    <w:rsid w:val="00A06618"/>
    <w:rsid w:val="00A06627"/>
    <w:rsid w:val="00A1278B"/>
    <w:rsid w:val="00A13056"/>
    <w:rsid w:val="00A135EF"/>
    <w:rsid w:val="00A13A3D"/>
    <w:rsid w:val="00A154BD"/>
    <w:rsid w:val="00A168D7"/>
    <w:rsid w:val="00A2142F"/>
    <w:rsid w:val="00A24DD8"/>
    <w:rsid w:val="00A27FCC"/>
    <w:rsid w:val="00A337D8"/>
    <w:rsid w:val="00A3651A"/>
    <w:rsid w:val="00A40D20"/>
    <w:rsid w:val="00A42461"/>
    <w:rsid w:val="00A44190"/>
    <w:rsid w:val="00A47C1D"/>
    <w:rsid w:val="00A47FF5"/>
    <w:rsid w:val="00A516C2"/>
    <w:rsid w:val="00A52D1D"/>
    <w:rsid w:val="00A5655A"/>
    <w:rsid w:val="00A620EC"/>
    <w:rsid w:val="00A632A7"/>
    <w:rsid w:val="00A6727A"/>
    <w:rsid w:val="00A70878"/>
    <w:rsid w:val="00A75F05"/>
    <w:rsid w:val="00A769A7"/>
    <w:rsid w:val="00A76C6F"/>
    <w:rsid w:val="00A7785E"/>
    <w:rsid w:val="00A810ED"/>
    <w:rsid w:val="00A81149"/>
    <w:rsid w:val="00A84A85"/>
    <w:rsid w:val="00A938BA"/>
    <w:rsid w:val="00A942EA"/>
    <w:rsid w:val="00AA00DC"/>
    <w:rsid w:val="00AA0735"/>
    <w:rsid w:val="00AA0C8F"/>
    <w:rsid w:val="00AA1F4D"/>
    <w:rsid w:val="00AA2DC3"/>
    <w:rsid w:val="00AA2FA9"/>
    <w:rsid w:val="00AA3173"/>
    <w:rsid w:val="00AA5AAB"/>
    <w:rsid w:val="00AA6745"/>
    <w:rsid w:val="00AB4383"/>
    <w:rsid w:val="00AB6ECA"/>
    <w:rsid w:val="00AB71B2"/>
    <w:rsid w:val="00AB7C7F"/>
    <w:rsid w:val="00AC11D2"/>
    <w:rsid w:val="00AC122A"/>
    <w:rsid w:val="00AC4833"/>
    <w:rsid w:val="00AC5EA9"/>
    <w:rsid w:val="00AD0EDF"/>
    <w:rsid w:val="00AD1AF9"/>
    <w:rsid w:val="00AD23AF"/>
    <w:rsid w:val="00AD64F8"/>
    <w:rsid w:val="00AD721D"/>
    <w:rsid w:val="00AE0338"/>
    <w:rsid w:val="00AE0C88"/>
    <w:rsid w:val="00AE1A92"/>
    <w:rsid w:val="00AE33AC"/>
    <w:rsid w:val="00AE5243"/>
    <w:rsid w:val="00AE7D32"/>
    <w:rsid w:val="00AF19B3"/>
    <w:rsid w:val="00AF19F1"/>
    <w:rsid w:val="00AF3A7E"/>
    <w:rsid w:val="00AF5405"/>
    <w:rsid w:val="00B00E29"/>
    <w:rsid w:val="00B02920"/>
    <w:rsid w:val="00B05598"/>
    <w:rsid w:val="00B10F2F"/>
    <w:rsid w:val="00B119E6"/>
    <w:rsid w:val="00B12318"/>
    <w:rsid w:val="00B12AC4"/>
    <w:rsid w:val="00B13236"/>
    <w:rsid w:val="00B1562A"/>
    <w:rsid w:val="00B17610"/>
    <w:rsid w:val="00B22BB9"/>
    <w:rsid w:val="00B25F54"/>
    <w:rsid w:val="00B262C0"/>
    <w:rsid w:val="00B32099"/>
    <w:rsid w:val="00B34C4B"/>
    <w:rsid w:val="00B36598"/>
    <w:rsid w:val="00B36EB8"/>
    <w:rsid w:val="00B37C3C"/>
    <w:rsid w:val="00B42331"/>
    <w:rsid w:val="00B42B66"/>
    <w:rsid w:val="00B42EF8"/>
    <w:rsid w:val="00B43209"/>
    <w:rsid w:val="00B47166"/>
    <w:rsid w:val="00B47DBF"/>
    <w:rsid w:val="00B53E3B"/>
    <w:rsid w:val="00B5413A"/>
    <w:rsid w:val="00B60C6B"/>
    <w:rsid w:val="00B61730"/>
    <w:rsid w:val="00B6306C"/>
    <w:rsid w:val="00B6347E"/>
    <w:rsid w:val="00B66894"/>
    <w:rsid w:val="00B67BD0"/>
    <w:rsid w:val="00B67F6F"/>
    <w:rsid w:val="00B71221"/>
    <w:rsid w:val="00B71FFF"/>
    <w:rsid w:val="00B739E1"/>
    <w:rsid w:val="00B7575E"/>
    <w:rsid w:val="00B75944"/>
    <w:rsid w:val="00B77261"/>
    <w:rsid w:val="00B772B0"/>
    <w:rsid w:val="00B77F83"/>
    <w:rsid w:val="00B830B6"/>
    <w:rsid w:val="00B85789"/>
    <w:rsid w:val="00B857AD"/>
    <w:rsid w:val="00B859A4"/>
    <w:rsid w:val="00B869E8"/>
    <w:rsid w:val="00B91B07"/>
    <w:rsid w:val="00B93998"/>
    <w:rsid w:val="00B93B20"/>
    <w:rsid w:val="00B9589A"/>
    <w:rsid w:val="00BA1273"/>
    <w:rsid w:val="00BA4F22"/>
    <w:rsid w:val="00BA6067"/>
    <w:rsid w:val="00BA6EF5"/>
    <w:rsid w:val="00BB06F5"/>
    <w:rsid w:val="00BB0832"/>
    <w:rsid w:val="00BB1B51"/>
    <w:rsid w:val="00BC14E7"/>
    <w:rsid w:val="00BC1A20"/>
    <w:rsid w:val="00BD2B10"/>
    <w:rsid w:val="00BD7DDD"/>
    <w:rsid w:val="00BE2F79"/>
    <w:rsid w:val="00BE3353"/>
    <w:rsid w:val="00BE3ECB"/>
    <w:rsid w:val="00BE449E"/>
    <w:rsid w:val="00BE59FF"/>
    <w:rsid w:val="00BE5C34"/>
    <w:rsid w:val="00BE78F2"/>
    <w:rsid w:val="00BF0E28"/>
    <w:rsid w:val="00BF1A5B"/>
    <w:rsid w:val="00BF263E"/>
    <w:rsid w:val="00BF323D"/>
    <w:rsid w:val="00BF32AE"/>
    <w:rsid w:val="00BF3E97"/>
    <w:rsid w:val="00BF5ED6"/>
    <w:rsid w:val="00BF6626"/>
    <w:rsid w:val="00C1240A"/>
    <w:rsid w:val="00C128AC"/>
    <w:rsid w:val="00C1627B"/>
    <w:rsid w:val="00C22019"/>
    <w:rsid w:val="00C2468C"/>
    <w:rsid w:val="00C27C62"/>
    <w:rsid w:val="00C3343A"/>
    <w:rsid w:val="00C33F83"/>
    <w:rsid w:val="00C466BD"/>
    <w:rsid w:val="00C4679A"/>
    <w:rsid w:val="00C5092B"/>
    <w:rsid w:val="00C51AF3"/>
    <w:rsid w:val="00C54963"/>
    <w:rsid w:val="00C56BA0"/>
    <w:rsid w:val="00C57802"/>
    <w:rsid w:val="00C6022E"/>
    <w:rsid w:val="00C6296E"/>
    <w:rsid w:val="00C7082F"/>
    <w:rsid w:val="00C70F79"/>
    <w:rsid w:val="00C7263B"/>
    <w:rsid w:val="00C7406B"/>
    <w:rsid w:val="00C7784B"/>
    <w:rsid w:val="00C8079A"/>
    <w:rsid w:val="00C8541D"/>
    <w:rsid w:val="00C9318E"/>
    <w:rsid w:val="00C94E40"/>
    <w:rsid w:val="00C95FE8"/>
    <w:rsid w:val="00C975AD"/>
    <w:rsid w:val="00CA447E"/>
    <w:rsid w:val="00CA4639"/>
    <w:rsid w:val="00CA500C"/>
    <w:rsid w:val="00CA71A0"/>
    <w:rsid w:val="00CB044A"/>
    <w:rsid w:val="00CB1F39"/>
    <w:rsid w:val="00CB2769"/>
    <w:rsid w:val="00CB27D5"/>
    <w:rsid w:val="00CB58E3"/>
    <w:rsid w:val="00CB7067"/>
    <w:rsid w:val="00CC184D"/>
    <w:rsid w:val="00CC431C"/>
    <w:rsid w:val="00CC447E"/>
    <w:rsid w:val="00CC73B3"/>
    <w:rsid w:val="00CD2035"/>
    <w:rsid w:val="00CE33D9"/>
    <w:rsid w:val="00CE3742"/>
    <w:rsid w:val="00CE3D06"/>
    <w:rsid w:val="00CE4FFD"/>
    <w:rsid w:val="00CE5D96"/>
    <w:rsid w:val="00CE603E"/>
    <w:rsid w:val="00CE7B99"/>
    <w:rsid w:val="00CF074C"/>
    <w:rsid w:val="00CF1CF9"/>
    <w:rsid w:val="00CF300C"/>
    <w:rsid w:val="00CF4DA0"/>
    <w:rsid w:val="00D00049"/>
    <w:rsid w:val="00D022FE"/>
    <w:rsid w:val="00D04EF5"/>
    <w:rsid w:val="00D065B1"/>
    <w:rsid w:val="00D07B01"/>
    <w:rsid w:val="00D103F4"/>
    <w:rsid w:val="00D106DD"/>
    <w:rsid w:val="00D11063"/>
    <w:rsid w:val="00D13E5A"/>
    <w:rsid w:val="00D14150"/>
    <w:rsid w:val="00D14C72"/>
    <w:rsid w:val="00D22F1E"/>
    <w:rsid w:val="00D24A91"/>
    <w:rsid w:val="00D27108"/>
    <w:rsid w:val="00D41388"/>
    <w:rsid w:val="00D47A72"/>
    <w:rsid w:val="00D501A9"/>
    <w:rsid w:val="00D50DFF"/>
    <w:rsid w:val="00D54829"/>
    <w:rsid w:val="00D56CD7"/>
    <w:rsid w:val="00D6130E"/>
    <w:rsid w:val="00D62E02"/>
    <w:rsid w:val="00D658A2"/>
    <w:rsid w:val="00D71129"/>
    <w:rsid w:val="00D77CFA"/>
    <w:rsid w:val="00D80C5D"/>
    <w:rsid w:val="00D85DD0"/>
    <w:rsid w:val="00D871A9"/>
    <w:rsid w:val="00D87C28"/>
    <w:rsid w:val="00D90A4D"/>
    <w:rsid w:val="00D93BC8"/>
    <w:rsid w:val="00D96126"/>
    <w:rsid w:val="00D97BB1"/>
    <w:rsid w:val="00DA1106"/>
    <w:rsid w:val="00DA5037"/>
    <w:rsid w:val="00DA6BD9"/>
    <w:rsid w:val="00DA7066"/>
    <w:rsid w:val="00DB40AF"/>
    <w:rsid w:val="00DB5257"/>
    <w:rsid w:val="00DB75DC"/>
    <w:rsid w:val="00DC3D2F"/>
    <w:rsid w:val="00DC47EE"/>
    <w:rsid w:val="00DC4B9A"/>
    <w:rsid w:val="00DC4FBA"/>
    <w:rsid w:val="00DC5D17"/>
    <w:rsid w:val="00DC5D26"/>
    <w:rsid w:val="00DC7FBE"/>
    <w:rsid w:val="00DD2DDF"/>
    <w:rsid w:val="00DD371A"/>
    <w:rsid w:val="00DD7AAE"/>
    <w:rsid w:val="00DE1053"/>
    <w:rsid w:val="00DE19FF"/>
    <w:rsid w:val="00DE3001"/>
    <w:rsid w:val="00DE3539"/>
    <w:rsid w:val="00DE6F82"/>
    <w:rsid w:val="00DE777F"/>
    <w:rsid w:val="00DF19D4"/>
    <w:rsid w:val="00DF1C72"/>
    <w:rsid w:val="00DF34D2"/>
    <w:rsid w:val="00DF7187"/>
    <w:rsid w:val="00E01288"/>
    <w:rsid w:val="00E02985"/>
    <w:rsid w:val="00E0457D"/>
    <w:rsid w:val="00E059E1"/>
    <w:rsid w:val="00E10EC3"/>
    <w:rsid w:val="00E1282F"/>
    <w:rsid w:val="00E134D5"/>
    <w:rsid w:val="00E140C6"/>
    <w:rsid w:val="00E15A68"/>
    <w:rsid w:val="00E25F63"/>
    <w:rsid w:val="00E27014"/>
    <w:rsid w:val="00E31FF1"/>
    <w:rsid w:val="00E32EAF"/>
    <w:rsid w:val="00E33266"/>
    <w:rsid w:val="00E35F89"/>
    <w:rsid w:val="00E40E65"/>
    <w:rsid w:val="00E437D5"/>
    <w:rsid w:val="00E4414C"/>
    <w:rsid w:val="00E44991"/>
    <w:rsid w:val="00E458E4"/>
    <w:rsid w:val="00E46AD9"/>
    <w:rsid w:val="00E509D8"/>
    <w:rsid w:val="00E55F53"/>
    <w:rsid w:val="00E60197"/>
    <w:rsid w:val="00E62C44"/>
    <w:rsid w:val="00E64B0F"/>
    <w:rsid w:val="00E67785"/>
    <w:rsid w:val="00E67937"/>
    <w:rsid w:val="00E67D01"/>
    <w:rsid w:val="00E7008C"/>
    <w:rsid w:val="00E700CE"/>
    <w:rsid w:val="00E7237A"/>
    <w:rsid w:val="00E76234"/>
    <w:rsid w:val="00E808E2"/>
    <w:rsid w:val="00E83D64"/>
    <w:rsid w:val="00E84595"/>
    <w:rsid w:val="00E84B29"/>
    <w:rsid w:val="00E854ED"/>
    <w:rsid w:val="00E859DB"/>
    <w:rsid w:val="00E94BD2"/>
    <w:rsid w:val="00E94DFF"/>
    <w:rsid w:val="00E95356"/>
    <w:rsid w:val="00E95E52"/>
    <w:rsid w:val="00EA2033"/>
    <w:rsid w:val="00EA7163"/>
    <w:rsid w:val="00EB5F62"/>
    <w:rsid w:val="00EB7689"/>
    <w:rsid w:val="00EB7CBD"/>
    <w:rsid w:val="00EB7D6D"/>
    <w:rsid w:val="00EC063E"/>
    <w:rsid w:val="00EC0F5F"/>
    <w:rsid w:val="00EC3414"/>
    <w:rsid w:val="00EC3941"/>
    <w:rsid w:val="00EC41C1"/>
    <w:rsid w:val="00EC4F47"/>
    <w:rsid w:val="00EC7D9F"/>
    <w:rsid w:val="00ED215F"/>
    <w:rsid w:val="00ED285A"/>
    <w:rsid w:val="00ED2A5B"/>
    <w:rsid w:val="00ED48DC"/>
    <w:rsid w:val="00EE287F"/>
    <w:rsid w:val="00EE45F1"/>
    <w:rsid w:val="00EE5C2D"/>
    <w:rsid w:val="00EE6314"/>
    <w:rsid w:val="00EE67BF"/>
    <w:rsid w:val="00EF1677"/>
    <w:rsid w:val="00F00A20"/>
    <w:rsid w:val="00F03937"/>
    <w:rsid w:val="00F2165C"/>
    <w:rsid w:val="00F22B6A"/>
    <w:rsid w:val="00F261E2"/>
    <w:rsid w:val="00F307F9"/>
    <w:rsid w:val="00F311DC"/>
    <w:rsid w:val="00F316B1"/>
    <w:rsid w:val="00F31A62"/>
    <w:rsid w:val="00F31A80"/>
    <w:rsid w:val="00F31C58"/>
    <w:rsid w:val="00F32D1E"/>
    <w:rsid w:val="00F340D4"/>
    <w:rsid w:val="00F3601F"/>
    <w:rsid w:val="00F37840"/>
    <w:rsid w:val="00F4329A"/>
    <w:rsid w:val="00F451DF"/>
    <w:rsid w:val="00F457E4"/>
    <w:rsid w:val="00F45DD6"/>
    <w:rsid w:val="00F504DE"/>
    <w:rsid w:val="00F51E3D"/>
    <w:rsid w:val="00F55A6A"/>
    <w:rsid w:val="00F60DE2"/>
    <w:rsid w:val="00F65E1D"/>
    <w:rsid w:val="00F70CC6"/>
    <w:rsid w:val="00F727AC"/>
    <w:rsid w:val="00F74610"/>
    <w:rsid w:val="00F74C5D"/>
    <w:rsid w:val="00F75076"/>
    <w:rsid w:val="00F81A1E"/>
    <w:rsid w:val="00F81C19"/>
    <w:rsid w:val="00F82264"/>
    <w:rsid w:val="00F835E6"/>
    <w:rsid w:val="00F837A4"/>
    <w:rsid w:val="00F83E63"/>
    <w:rsid w:val="00F91241"/>
    <w:rsid w:val="00F942C7"/>
    <w:rsid w:val="00F9611F"/>
    <w:rsid w:val="00F96431"/>
    <w:rsid w:val="00F964E7"/>
    <w:rsid w:val="00FA1385"/>
    <w:rsid w:val="00FA500A"/>
    <w:rsid w:val="00FA50AB"/>
    <w:rsid w:val="00FA5D3E"/>
    <w:rsid w:val="00FA6826"/>
    <w:rsid w:val="00FB0290"/>
    <w:rsid w:val="00FB02CD"/>
    <w:rsid w:val="00FB0F81"/>
    <w:rsid w:val="00FC166F"/>
    <w:rsid w:val="00FC28CD"/>
    <w:rsid w:val="00FC3298"/>
    <w:rsid w:val="00FC4E7D"/>
    <w:rsid w:val="00FC54DC"/>
    <w:rsid w:val="00FD0546"/>
    <w:rsid w:val="00FD1A5B"/>
    <w:rsid w:val="00FD45BA"/>
    <w:rsid w:val="00FD5529"/>
    <w:rsid w:val="00FD6C06"/>
    <w:rsid w:val="00FD75DB"/>
    <w:rsid w:val="00FD78EE"/>
    <w:rsid w:val="00FE01F2"/>
    <w:rsid w:val="00FE4AA9"/>
    <w:rsid w:val="00FF122A"/>
    <w:rsid w:val="00FF2876"/>
    <w:rsid w:val="00FF3DC8"/>
    <w:rsid w:val="00FF465D"/>
    <w:rsid w:val="00FF6F00"/>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8F07E46"/>
  <w15:chartTrackingRefBased/>
  <w15:docId w15:val="{1ABA58A0-3F26-4636-9D9F-B1E4E320B47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qFormat="1"/>
    <w:lsdException w:name="heading 3" w:locked="1" w:qFormat="1"/>
    <w:lsdException w:name="heading 4" w:locked="1" w:qFormat="1"/>
    <w:lsdException w:name="heading 5" w:locked="1" w:uiPriority="0" w:qFormat="1"/>
    <w:lsdException w:name="heading 6" w:locked="1" w:uiPriority="0" w:qFormat="1"/>
    <w:lsdException w:name="heading 7" w:locked="1" w:uiPriority="0" w:qFormat="1"/>
    <w:lsdException w:name="heading 8" w:locked="1" w:uiPriority="0" w:qFormat="1"/>
    <w:lsdException w:name="heading 9" w:locked="1"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39"/>
    <w:lsdException w:name="toc 3" w:locked="1" w:uiPriority="39"/>
    <w:lsdException w:name="toc 4" w:locked="1" w:uiPriority="39"/>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0"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D2035"/>
    <w:pPr>
      <w:spacing w:line="280" w:lineRule="atLeast"/>
    </w:pPr>
    <w:rPr>
      <w:rFonts w:ascii="Lucida Sans" w:hAnsi="Lucida Sans"/>
      <w:szCs w:val="24"/>
      <w:lang w:eastAsia="en-GB"/>
    </w:rPr>
  </w:style>
  <w:style w:type="paragraph" w:styleId="Heading1">
    <w:name w:val="heading 1"/>
    <w:basedOn w:val="Normal"/>
    <w:next w:val="LongDocBodyText"/>
    <w:link w:val="Heading1Char"/>
    <w:qFormat/>
    <w:rsid w:val="00013B79"/>
    <w:pPr>
      <w:keepNext/>
      <w:spacing w:after="100"/>
      <w:outlineLvl w:val="0"/>
    </w:pPr>
    <w:rPr>
      <w:rFonts w:cs="Arial"/>
      <w:b/>
      <w:bCs/>
      <w:kern w:val="32"/>
      <w:sz w:val="32"/>
      <w:szCs w:val="36"/>
      <w:lang w:val="en-GB" w:eastAsia="en-NZ"/>
    </w:rPr>
  </w:style>
  <w:style w:type="paragraph" w:styleId="Heading2">
    <w:name w:val="heading 2"/>
    <w:basedOn w:val="Heading1"/>
    <w:next w:val="LongDocBodyText"/>
    <w:link w:val="Heading2Char"/>
    <w:uiPriority w:val="99"/>
    <w:qFormat/>
    <w:rsid w:val="00BF0E28"/>
    <w:pPr>
      <w:tabs>
        <w:tab w:val="num" w:pos="851"/>
      </w:tabs>
      <w:spacing w:before="480" w:after="0"/>
      <w:ind w:left="851" w:hanging="851"/>
      <w:outlineLvl w:val="1"/>
    </w:pPr>
  </w:style>
  <w:style w:type="paragraph" w:styleId="Heading3">
    <w:name w:val="heading 3"/>
    <w:basedOn w:val="Normal"/>
    <w:next w:val="Normal"/>
    <w:link w:val="Heading3Char"/>
    <w:uiPriority w:val="99"/>
    <w:qFormat/>
    <w:rsid w:val="004D0D18"/>
    <w:pPr>
      <w:keepNext/>
      <w:numPr>
        <w:ilvl w:val="2"/>
        <w:numId w:val="10"/>
      </w:numPr>
      <w:spacing w:before="360"/>
      <w:outlineLvl w:val="2"/>
    </w:pPr>
    <w:rPr>
      <w:rFonts w:cs="Arial"/>
      <w:b/>
      <w:bCs/>
      <w:sz w:val="24"/>
      <w:szCs w:val="18"/>
      <w:lang w:val="en-GB" w:eastAsia="en-NZ"/>
    </w:rPr>
  </w:style>
  <w:style w:type="paragraph" w:styleId="Heading4">
    <w:name w:val="heading 4"/>
    <w:basedOn w:val="Heading3"/>
    <w:next w:val="Normal"/>
    <w:link w:val="Heading4Char"/>
    <w:uiPriority w:val="99"/>
    <w:qFormat/>
    <w:rsid w:val="004D0D18"/>
    <w:pPr>
      <w:numPr>
        <w:ilvl w:val="3"/>
      </w:numPr>
      <w:outlineLvl w:val="3"/>
    </w:pPr>
    <w:rPr>
      <w:color w:val="000000"/>
      <w:sz w:val="20"/>
      <w:szCs w:val="20"/>
    </w:rPr>
  </w:style>
  <w:style w:type="paragraph" w:styleId="Heading5">
    <w:name w:val="heading 5"/>
    <w:basedOn w:val="Normal"/>
    <w:next w:val="Normal"/>
    <w:link w:val="Heading5Char"/>
    <w:qFormat/>
    <w:rsid w:val="00136CCA"/>
    <w:pPr>
      <w:spacing w:before="400" w:after="200" w:line="240" w:lineRule="auto"/>
      <w:outlineLvl w:val="4"/>
    </w:pPr>
    <w:rPr>
      <w:b/>
    </w:rPr>
  </w:style>
  <w:style w:type="paragraph" w:styleId="Heading6">
    <w:name w:val="heading 6"/>
    <w:basedOn w:val="Normal"/>
    <w:next w:val="Normal"/>
    <w:link w:val="Heading6Char"/>
    <w:uiPriority w:val="99"/>
    <w:qFormat/>
    <w:rsid w:val="004B4DEB"/>
    <w:pPr>
      <w:spacing w:before="240" w:after="60"/>
      <w:outlineLvl w:val="5"/>
    </w:pPr>
    <w:rPr>
      <w:b/>
      <w:bCs/>
      <w:sz w:val="22"/>
      <w:szCs w:val="22"/>
    </w:rPr>
  </w:style>
  <w:style w:type="paragraph" w:styleId="Heading7">
    <w:name w:val="heading 7"/>
    <w:basedOn w:val="Normal"/>
    <w:next w:val="Normal"/>
    <w:link w:val="Heading7Char"/>
    <w:uiPriority w:val="99"/>
    <w:qFormat/>
    <w:rsid w:val="004B4DEB"/>
    <w:pPr>
      <w:spacing w:before="240" w:after="60"/>
      <w:outlineLvl w:val="6"/>
    </w:pPr>
  </w:style>
  <w:style w:type="paragraph" w:styleId="Heading8">
    <w:name w:val="heading 8"/>
    <w:basedOn w:val="Normal"/>
    <w:next w:val="Normal"/>
    <w:link w:val="Heading8Char"/>
    <w:uiPriority w:val="99"/>
    <w:qFormat/>
    <w:rsid w:val="004B4DEB"/>
    <w:pPr>
      <w:spacing w:before="240" w:after="60"/>
      <w:outlineLvl w:val="7"/>
    </w:pPr>
    <w:rPr>
      <w:i/>
      <w:iCs/>
    </w:rPr>
  </w:style>
  <w:style w:type="paragraph" w:styleId="Heading9">
    <w:name w:val="heading 9"/>
    <w:basedOn w:val="Normal"/>
    <w:next w:val="Normal"/>
    <w:link w:val="Heading9Char"/>
    <w:uiPriority w:val="99"/>
    <w:qFormat/>
    <w:rsid w:val="004B4DEB"/>
    <w:pPr>
      <w:spacing w:before="240" w:after="60"/>
      <w:outlineLvl w:val="8"/>
    </w:pPr>
    <w:rPr>
      <w:rFonts w:ascii="Arial" w:hAnsi="Arial" w:cs="Arial"/>
      <w:sz w:val="22"/>
      <w:szCs w:val="22"/>
    </w:rPr>
  </w:style>
  <w:style w:type="character" w:default="1" w:styleId="DefaultParagraphFont">
    <w:name w:val="Default Paragraph Font"/>
    <w:uiPriority w:val="1"/>
    <w:unhideWhenUsed/>
  </w:style>
  <w:style w:type="table" w:default="1" w:styleId="TableNormal">
    <w:name w:val="Normal Table"/>
    <w:uiPriority w:val="99"/>
    <w:semiHidden/>
    <w:unhideWhenUsed/>
    <w:qFormat/>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9"/>
    <w:locked/>
    <w:rsid w:val="007C6FCF"/>
    <w:rPr>
      <w:rFonts w:ascii="Cambria" w:hAnsi="Cambria" w:cs="Times New Roman"/>
      <w:b/>
      <w:bCs/>
      <w:kern w:val="32"/>
      <w:sz w:val="32"/>
      <w:szCs w:val="32"/>
      <w:lang w:eastAsia="en-GB"/>
    </w:rPr>
  </w:style>
  <w:style w:type="character" w:customStyle="1" w:styleId="Heading2Char">
    <w:name w:val="Heading 2 Char"/>
    <w:link w:val="Heading2"/>
    <w:locked/>
    <w:rsid w:val="00BF0E28"/>
    <w:rPr>
      <w:rFonts w:ascii="Lucida Sans" w:hAnsi="Lucida Sans" w:cs="Arial"/>
      <w:b/>
      <w:bCs/>
      <w:kern w:val="32"/>
      <w:sz w:val="36"/>
      <w:szCs w:val="36"/>
      <w:lang w:val="en-GB" w:eastAsia="en-NZ" w:bidi="ar-SA"/>
    </w:rPr>
  </w:style>
  <w:style w:type="character" w:customStyle="1" w:styleId="Heading3Char">
    <w:name w:val="Heading 3 Char"/>
    <w:link w:val="Heading3"/>
    <w:uiPriority w:val="99"/>
    <w:locked/>
    <w:rsid w:val="004D0D18"/>
    <w:rPr>
      <w:rFonts w:ascii="Lucida Sans" w:hAnsi="Lucida Sans" w:cs="Arial"/>
      <w:b/>
      <w:bCs/>
      <w:sz w:val="24"/>
      <w:szCs w:val="18"/>
      <w:lang w:val="en-GB"/>
    </w:rPr>
  </w:style>
  <w:style w:type="character" w:customStyle="1" w:styleId="Heading4Char">
    <w:name w:val="Heading 4 Char"/>
    <w:link w:val="Heading4"/>
    <w:uiPriority w:val="99"/>
    <w:locked/>
    <w:rsid w:val="007C6FCF"/>
    <w:rPr>
      <w:rFonts w:ascii="Lucida Sans" w:hAnsi="Lucida Sans" w:cs="Arial"/>
      <w:b/>
      <w:bCs/>
      <w:color w:val="000000"/>
      <w:lang w:val="en-GB"/>
    </w:rPr>
  </w:style>
  <w:style w:type="character" w:customStyle="1" w:styleId="Heading5Char">
    <w:name w:val="Heading 5 Char"/>
    <w:link w:val="Heading5"/>
    <w:uiPriority w:val="99"/>
    <w:semiHidden/>
    <w:locked/>
    <w:rsid w:val="007C6FCF"/>
    <w:rPr>
      <w:rFonts w:ascii="Calibri" w:hAnsi="Calibri" w:cs="Times New Roman"/>
      <w:b/>
      <w:bCs/>
      <w:i/>
      <w:iCs/>
      <w:sz w:val="26"/>
      <w:szCs w:val="26"/>
      <w:lang w:eastAsia="en-GB"/>
    </w:rPr>
  </w:style>
  <w:style w:type="character" w:customStyle="1" w:styleId="Heading6Char">
    <w:name w:val="Heading 6 Char"/>
    <w:link w:val="Heading6"/>
    <w:uiPriority w:val="99"/>
    <w:semiHidden/>
    <w:locked/>
    <w:rsid w:val="007C6FCF"/>
    <w:rPr>
      <w:rFonts w:ascii="Calibri" w:hAnsi="Calibri" w:cs="Times New Roman"/>
      <w:b/>
      <w:bCs/>
      <w:sz w:val="22"/>
      <w:szCs w:val="22"/>
      <w:lang w:eastAsia="en-GB"/>
    </w:rPr>
  </w:style>
  <w:style w:type="character" w:customStyle="1" w:styleId="Heading7Char">
    <w:name w:val="Heading 7 Char"/>
    <w:link w:val="Heading7"/>
    <w:uiPriority w:val="99"/>
    <w:semiHidden/>
    <w:locked/>
    <w:rsid w:val="007C6FCF"/>
    <w:rPr>
      <w:rFonts w:ascii="Calibri" w:hAnsi="Calibri" w:cs="Times New Roman"/>
      <w:sz w:val="24"/>
      <w:szCs w:val="24"/>
      <w:lang w:eastAsia="en-GB"/>
    </w:rPr>
  </w:style>
  <w:style w:type="character" w:customStyle="1" w:styleId="Heading8Char">
    <w:name w:val="Heading 8 Char"/>
    <w:link w:val="Heading8"/>
    <w:uiPriority w:val="99"/>
    <w:semiHidden/>
    <w:locked/>
    <w:rsid w:val="007C6FCF"/>
    <w:rPr>
      <w:rFonts w:ascii="Calibri" w:hAnsi="Calibri" w:cs="Times New Roman"/>
      <w:i/>
      <w:iCs/>
      <w:sz w:val="24"/>
      <w:szCs w:val="24"/>
      <w:lang w:eastAsia="en-GB"/>
    </w:rPr>
  </w:style>
  <w:style w:type="character" w:customStyle="1" w:styleId="Heading9Char">
    <w:name w:val="Heading 9 Char"/>
    <w:link w:val="Heading9"/>
    <w:uiPriority w:val="99"/>
    <w:semiHidden/>
    <w:locked/>
    <w:rsid w:val="007C6FCF"/>
    <w:rPr>
      <w:rFonts w:ascii="Cambria" w:hAnsi="Cambria" w:cs="Times New Roman"/>
      <w:sz w:val="22"/>
      <w:szCs w:val="22"/>
      <w:lang w:eastAsia="en-GB"/>
    </w:rPr>
  </w:style>
  <w:style w:type="character" w:customStyle="1" w:styleId="FooterChar">
    <w:name w:val="Footer Char"/>
    <w:uiPriority w:val="99"/>
    <w:locked/>
    <w:rsid w:val="001C5EE1"/>
    <w:rPr>
      <w:sz w:val="24"/>
      <w:lang w:val="en-GB" w:eastAsia="en-GB"/>
    </w:rPr>
  </w:style>
  <w:style w:type="paragraph" w:customStyle="1" w:styleId="LongDocFooter-Even">
    <w:name w:val="Long Doc Footer - Even"/>
    <w:basedOn w:val="Normal"/>
    <w:rsid w:val="00FE01F2"/>
    <w:pPr>
      <w:pBdr>
        <w:top w:val="single" w:sz="4" w:space="1" w:color="auto"/>
      </w:pBdr>
      <w:spacing w:line="240" w:lineRule="auto"/>
    </w:pPr>
    <w:rPr>
      <w:i/>
      <w:sz w:val="16"/>
      <w:szCs w:val="16"/>
    </w:rPr>
  </w:style>
  <w:style w:type="paragraph" w:customStyle="1" w:styleId="a">
    <w:name w:val="_"/>
    <w:basedOn w:val="Normal"/>
    <w:uiPriority w:val="99"/>
    <w:rsid w:val="002513BE"/>
    <w:pPr>
      <w:widowControl w:val="0"/>
      <w:spacing w:line="240" w:lineRule="auto"/>
    </w:pPr>
    <w:rPr>
      <w:rFonts w:ascii="Times New Roman" w:hAnsi="Times New Roman"/>
      <w:sz w:val="24"/>
      <w:szCs w:val="20"/>
      <w:lang w:val="en-US" w:eastAsia="en-US"/>
    </w:rPr>
  </w:style>
  <w:style w:type="paragraph" w:customStyle="1" w:styleId="LongDocFooter-Odd">
    <w:name w:val="Long Doc Footer - Odd"/>
    <w:basedOn w:val="LongDocFooter-Even"/>
    <w:rsid w:val="00FE01F2"/>
    <w:pPr>
      <w:jc w:val="right"/>
    </w:pPr>
  </w:style>
  <w:style w:type="paragraph" w:styleId="BlockText">
    <w:name w:val="Block Text"/>
    <w:basedOn w:val="Normal"/>
    <w:uiPriority w:val="99"/>
    <w:semiHidden/>
    <w:rsid w:val="004B4DEB"/>
    <w:pPr>
      <w:spacing w:after="120"/>
      <w:ind w:left="1440" w:right="1440"/>
    </w:pPr>
  </w:style>
  <w:style w:type="paragraph" w:styleId="BodyText">
    <w:name w:val="Body Text"/>
    <w:basedOn w:val="Normal"/>
    <w:link w:val="BodyTextChar"/>
    <w:uiPriority w:val="99"/>
    <w:semiHidden/>
    <w:rsid w:val="004B4DEB"/>
    <w:pPr>
      <w:spacing w:after="120"/>
    </w:pPr>
  </w:style>
  <w:style w:type="character" w:customStyle="1" w:styleId="BodyTextChar">
    <w:name w:val="Body Text Char"/>
    <w:link w:val="BodyText"/>
    <w:uiPriority w:val="99"/>
    <w:semiHidden/>
    <w:locked/>
    <w:rsid w:val="007C6FCF"/>
    <w:rPr>
      <w:rFonts w:ascii="Lucida Sans" w:hAnsi="Lucida Sans" w:cs="Times New Roman"/>
      <w:sz w:val="24"/>
      <w:szCs w:val="24"/>
      <w:lang w:eastAsia="en-GB"/>
    </w:rPr>
  </w:style>
  <w:style w:type="paragraph" w:styleId="BodyText2">
    <w:name w:val="Body Text 2"/>
    <w:basedOn w:val="Normal"/>
    <w:link w:val="BodyText2Char"/>
    <w:uiPriority w:val="99"/>
    <w:semiHidden/>
    <w:rsid w:val="004B4DEB"/>
    <w:pPr>
      <w:spacing w:after="120" w:line="480" w:lineRule="auto"/>
    </w:pPr>
  </w:style>
  <w:style w:type="character" w:customStyle="1" w:styleId="BodyText2Char">
    <w:name w:val="Body Text 2 Char"/>
    <w:link w:val="BodyText2"/>
    <w:uiPriority w:val="99"/>
    <w:semiHidden/>
    <w:locked/>
    <w:rsid w:val="007C6FCF"/>
    <w:rPr>
      <w:rFonts w:ascii="Lucida Sans" w:hAnsi="Lucida Sans" w:cs="Times New Roman"/>
      <w:sz w:val="24"/>
      <w:szCs w:val="24"/>
      <w:lang w:eastAsia="en-GB"/>
    </w:rPr>
  </w:style>
  <w:style w:type="paragraph" w:styleId="BodyText3">
    <w:name w:val="Body Text 3"/>
    <w:basedOn w:val="Normal"/>
    <w:link w:val="BodyText3Char"/>
    <w:uiPriority w:val="99"/>
    <w:semiHidden/>
    <w:rsid w:val="004B4DEB"/>
    <w:pPr>
      <w:spacing w:after="120"/>
    </w:pPr>
    <w:rPr>
      <w:sz w:val="16"/>
      <w:szCs w:val="16"/>
    </w:rPr>
  </w:style>
  <w:style w:type="character" w:customStyle="1" w:styleId="BodyText3Char">
    <w:name w:val="Body Text 3 Char"/>
    <w:link w:val="BodyText3"/>
    <w:uiPriority w:val="99"/>
    <w:semiHidden/>
    <w:locked/>
    <w:rsid w:val="007C6FCF"/>
    <w:rPr>
      <w:rFonts w:ascii="Lucida Sans" w:hAnsi="Lucida Sans" w:cs="Times New Roman"/>
      <w:sz w:val="16"/>
      <w:szCs w:val="16"/>
      <w:lang w:eastAsia="en-GB"/>
    </w:rPr>
  </w:style>
  <w:style w:type="paragraph" w:styleId="BodyTextFirstIndent">
    <w:name w:val="Body Text First Indent"/>
    <w:basedOn w:val="BodyText"/>
    <w:link w:val="BodyTextFirstIndentChar"/>
    <w:uiPriority w:val="99"/>
    <w:semiHidden/>
    <w:rsid w:val="004B4DEB"/>
    <w:pPr>
      <w:ind w:firstLine="210"/>
    </w:pPr>
  </w:style>
  <w:style w:type="character" w:customStyle="1" w:styleId="BodyTextFirstIndentChar">
    <w:name w:val="Body Text First Indent Char"/>
    <w:basedOn w:val="BodyTextChar"/>
    <w:link w:val="BodyTextFirstIndent"/>
    <w:uiPriority w:val="99"/>
    <w:semiHidden/>
    <w:locked/>
    <w:rsid w:val="007C6FCF"/>
    <w:rPr>
      <w:rFonts w:ascii="Lucida Sans" w:hAnsi="Lucida Sans" w:cs="Times New Roman"/>
      <w:sz w:val="24"/>
      <w:szCs w:val="24"/>
      <w:lang w:eastAsia="en-GB"/>
    </w:rPr>
  </w:style>
  <w:style w:type="paragraph" w:styleId="BodyTextIndent">
    <w:name w:val="Body Text Indent"/>
    <w:basedOn w:val="Normal"/>
    <w:link w:val="BodyTextIndentChar"/>
    <w:uiPriority w:val="99"/>
    <w:semiHidden/>
    <w:rsid w:val="004B4DEB"/>
    <w:pPr>
      <w:spacing w:after="120"/>
      <w:ind w:left="283"/>
    </w:pPr>
  </w:style>
  <w:style w:type="character" w:customStyle="1" w:styleId="BodyTextIndentChar">
    <w:name w:val="Body Text Indent Char"/>
    <w:link w:val="BodyTextIndent"/>
    <w:uiPriority w:val="99"/>
    <w:semiHidden/>
    <w:locked/>
    <w:rsid w:val="007C6FCF"/>
    <w:rPr>
      <w:rFonts w:ascii="Lucida Sans" w:hAnsi="Lucida Sans" w:cs="Times New Roman"/>
      <w:sz w:val="24"/>
      <w:szCs w:val="24"/>
      <w:lang w:eastAsia="en-GB"/>
    </w:rPr>
  </w:style>
  <w:style w:type="paragraph" w:styleId="BodyTextFirstIndent2">
    <w:name w:val="Body Text First Indent 2"/>
    <w:basedOn w:val="BodyTextIndent"/>
    <w:link w:val="BodyTextFirstIndent2Char"/>
    <w:uiPriority w:val="99"/>
    <w:semiHidden/>
    <w:rsid w:val="004B4DEB"/>
    <w:pPr>
      <w:ind w:firstLine="210"/>
    </w:pPr>
  </w:style>
  <w:style w:type="character" w:customStyle="1" w:styleId="BodyTextFirstIndent2Char">
    <w:name w:val="Body Text First Indent 2 Char"/>
    <w:basedOn w:val="BodyTextIndentChar"/>
    <w:link w:val="BodyTextFirstIndent2"/>
    <w:uiPriority w:val="99"/>
    <w:semiHidden/>
    <w:locked/>
    <w:rsid w:val="007C6FCF"/>
    <w:rPr>
      <w:rFonts w:ascii="Lucida Sans" w:hAnsi="Lucida Sans" w:cs="Times New Roman"/>
      <w:sz w:val="24"/>
      <w:szCs w:val="24"/>
      <w:lang w:eastAsia="en-GB"/>
    </w:rPr>
  </w:style>
  <w:style w:type="paragraph" w:styleId="BodyTextIndent2">
    <w:name w:val="Body Text Indent 2"/>
    <w:basedOn w:val="Normal"/>
    <w:link w:val="BodyTextIndent2Char"/>
    <w:uiPriority w:val="99"/>
    <w:semiHidden/>
    <w:rsid w:val="004B4DEB"/>
    <w:pPr>
      <w:spacing w:after="120" w:line="480" w:lineRule="auto"/>
      <w:ind w:left="283"/>
    </w:pPr>
  </w:style>
  <w:style w:type="character" w:customStyle="1" w:styleId="BodyTextIndent2Char">
    <w:name w:val="Body Text Indent 2 Char"/>
    <w:link w:val="BodyTextIndent2"/>
    <w:uiPriority w:val="99"/>
    <w:semiHidden/>
    <w:locked/>
    <w:rsid w:val="007C6FCF"/>
    <w:rPr>
      <w:rFonts w:ascii="Lucida Sans" w:hAnsi="Lucida Sans" w:cs="Times New Roman"/>
      <w:sz w:val="24"/>
      <w:szCs w:val="24"/>
      <w:lang w:eastAsia="en-GB"/>
    </w:rPr>
  </w:style>
  <w:style w:type="paragraph" w:styleId="BodyTextIndent3">
    <w:name w:val="Body Text Indent 3"/>
    <w:basedOn w:val="Normal"/>
    <w:link w:val="BodyTextIndent3Char"/>
    <w:uiPriority w:val="99"/>
    <w:semiHidden/>
    <w:rsid w:val="004B4DEB"/>
    <w:pPr>
      <w:spacing w:after="120"/>
      <w:ind w:left="283"/>
    </w:pPr>
    <w:rPr>
      <w:sz w:val="16"/>
      <w:szCs w:val="16"/>
    </w:rPr>
  </w:style>
  <w:style w:type="character" w:customStyle="1" w:styleId="BodyTextIndent3Char">
    <w:name w:val="Body Text Indent 3 Char"/>
    <w:link w:val="BodyTextIndent3"/>
    <w:uiPriority w:val="99"/>
    <w:semiHidden/>
    <w:locked/>
    <w:rsid w:val="007C6FCF"/>
    <w:rPr>
      <w:rFonts w:ascii="Lucida Sans" w:hAnsi="Lucida Sans" w:cs="Times New Roman"/>
      <w:sz w:val="16"/>
      <w:szCs w:val="16"/>
      <w:lang w:eastAsia="en-GB"/>
    </w:rPr>
  </w:style>
  <w:style w:type="paragraph" w:styleId="Closing">
    <w:name w:val="Closing"/>
    <w:basedOn w:val="Normal"/>
    <w:link w:val="ClosingChar"/>
    <w:uiPriority w:val="99"/>
    <w:semiHidden/>
    <w:rsid w:val="004B4DEB"/>
    <w:pPr>
      <w:ind w:left="4252"/>
    </w:pPr>
  </w:style>
  <w:style w:type="character" w:customStyle="1" w:styleId="ClosingChar">
    <w:name w:val="Closing Char"/>
    <w:link w:val="Closing"/>
    <w:uiPriority w:val="99"/>
    <w:semiHidden/>
    <w:locked/>
    <w:rsid w:val="007C6FCF"/>
    <w:rPr>
      <w:rFonts w:ascii="Lucida Sans" w:hAnsi="Lucida Sans" w:cs="Times New Roman"/>
      <w:sz w:val="24"/>
      <w:szCs w:val="24"/>
      <w:lang w:eastAsia="en-GB"/>
    </w:rPr>
  </w:style>
  <w:style w:type="paragraph" w:styleId="Date">
    <w:name w:val="Date"/>
    <w:basedOn w:val="Normal"/>
    <w:next w:val="Normal"/>
    <w:link w:val="DateChar"/>
    <w:uiPriority w:val="99"/>
    <w:semiHidden/>
    <w:rsid w:val="004B4DEB"/>
  </w:style>
  <w:style w:type="character" w:customStyle="1" w:styleId="DateChar">
    <w:name w:val="Date Char"/>
    <w:link w:val="Date"/>
    <w:uiPriority w:val="99"/>
    <w:semiHidden/>
    <w:locked/>
    <w:rsid w:val="007C6FCF"/>
    <w:rPr>
      <w:rFonts w:ascii="Lucida Sans" w:hAnsi="Lucida Sans" w:cs="Times New Roman"/>
      <w:sz w:val="24"/>
      <w:szCs w:val="24"/>
      <w:lang w:eastAsia="en-GB"/>
    </w:rPr>
  </w:style>
  <w:style w:type="paragraph" w:styleId="E-mailSignature">
    <w:name w:val="E-mail Signature"/>
    <w:basedOn w:val="Normal"/>
    <w:link w:val="E-mailSignatureChar"/>
    <w:uiPriority w:val="99"/>
    <w:semiHidden/>
    <w:rsid w:val="004B4DEB"/>
  </w:style>
  <w:style w:type="character" w:customStyle="1" w:styleId="E-mailSignatureChar">
    <w:name w:val="E-mail Signature Char"/>
    <w:link w:val="E-mailSignature"/>
    <w:uiPriority w:val="99"/>
    <w:semiHidden/>
    <w:locked/>
    <w:rsid w:val="007C6FCF"/>
    <w:rPr>
      <w:rFonts w:ascii="Lucida Sans" w:hAnsi="Lucida Sans" w:cs="Times New Roman"/>
      <w:sz w:val="24"/>
      <w:szCs w:val="24"/>
      <w:lang w:eastAsia="en-GB"/>
    </w:rPr>
  </w:style>
  <w:style w:type="character" w:styleId="Emphasis">
    <w:name w:val="Emphasis"/>
    <w:qFormat/>
    <w:rsid w:val="004B4DEB"/>
    <w:rPr>
      <w:rFonts w:cs="Times New Roman"/>
      <w:i/>
      <w:iCs/>
    </w:rPr>
  </w:style>
  <w:style w:type="paragraph" w:styleId="EnvelopeAddress">
    <w:name w:val="envelope address"/>
    <w:basedOn w:val="Normal"/>
    <w:uiPriority w:val="99"/>
    <w:semiHidden/>
    <w:rsid w:val="004B4DEB"/>
    <w:pPr>
      <w:framePr w:w="7920" w:h="1980" w:hRule="exact" w:hSpace="180" w:wrap="auto" w:hAnchor="page" w:xAlign="center" w:yAlign="bottom"/>
      <w:ind w:left="2880"/>
    </w:pPr>
    <w:rPr>
      <w:rFonts w:ascii="Arial" w:hAnsi="Arial" w:cs="Arial"/>
    </w:rPr>
  </w:style>
  <w:style w:type="paragraph" w:styleId="EnvelopeReturn">
    <w:name w:val="envelope return"/>
    <w:basedOn w:val="Normal"/>
    <w:uiPriority w:val="99"/>
    <w:semiHidden/>
    <w:rsid w:val="004B4DEB"/>
    <w:rPr>
      <w:rFonts w:ascii="Arial" w:hAnsi="Arial" w:cs="Arial"/>
      <w:szCs w:val="20"/>
    </w:rPr>
  </w:style>
  <w:style w:type="character" w:styleId="FollowedHyperlink">
    <w:name w:val="FollowedHyperlink"/>
    <w:uiPriority w:val="99"/>
    <w:semiHidden/>
    <w:rsid w:val="004B4DEB"/>
    <w:rPr>
      <w:rFonts w:cs="Times New Roman"/>
      <w:color w:val="800080"/>
      <w:u w:val="single"/>
    </w:rPr>
  </w:style>
  <w:style w:type="paragraph" w:styleId="Footer">
    <w:name w:val="footer"/>
    <w:basedOn w:val="Normal"/>
    <w:link w:val="FooterChar1"/>
    <w:uiPriority w:val="99"/>
    <w:rsid w:val="004B4DEB"/>
    <w:pPr>
      <w:tabs>
        <w:tab w:val="center" w:pos="4153"/>
        <w:tab w:val="right" w:pos="8306"/>
      </w:tabs>
    </w:pPr>
    <w:rPr>
      <w:rFonts w:ascii="Times New Roman" w:hAnsi="Times New Roman"/>
      <w:sz w:val="24"/>
      <w:lang w:val="en-GB"/>
    </w:rPr>
  </w:style>
  <w:style w:type="character" w:customStyle="1" w:styleId="FooterChar1">
    <w:name w:val="Footer Char1"/>
    <w:link w:val="Footer"/>
    <w:uiPriority w:val="99"/>
    <w:semiHidden/>
    <w:locked/>
    <w:rsid w:val="007C6FCF"/>
    <w:rPr>
      <w:rFonts w:ascii="Lucida Sans" w:hAnsi="Lucida Sans" w:cs="Times New Roman"/>
      <w:sz w:val="24"/>
      <w:szCs w:val="24"/>
      <w:lang w:eastAsia="en-GB"/>
    </w:rPr>
  </w:style>
  <w:style w:type="paragraph" w:styleId="Header">
    <w:name w:val="header"/>
    <w:basedOn w:val="Normal"/>
    <w:link w:val="HeaderChar"/>
    <w:rsid w:val="004B4DEB"/>
    <w:pPr>
      <w:tabs>
        <w:tab w:val="center" w:pos="4153"/>
        <w:tab w:val="right" w:pos="8306"/>
      </w:tabs>
    </w:pPr>
  </w:style>
  <w:style w:type="character" w:customStyle="1" w:styleId="HeaderChar">
    <w:name w:val="Header Char"/>
    <w:link w:val="Header"/>
    <w:uiPriority w:val="99"/>
    <w:semiHidden/>
    <w:locked/>
    <w:rsid w:val="007C6FCF"/>
    <w:rPr>
      <w:rFonts w:ascii="Lucida Sans" w:hAnsi="Lucida Sans" w:cs="Times New Roman"/>
      <w:sz w:val="24"/>
      <w:szCs w:val="24"/>
      <w:lang w:eastAsia="en-GB"/>
    </w:rPr>
  </w:style>
  <w:style w:type="character" w:styleId="HTMLAcronym">
    <w:name w:val="HTML Acronym"/>
    <w:uiPriority w:val="99"/>
    <w:semiHidden/>
    <w:rsid w:val="004B4DEB"/>
    <w:rPr>
      <w:rFonts w:cs="Times New Roman"/>
    </w:rPr>
  </w:style>
  <w:style w:type="paragraph" w:styleId="HTMLAddress">
    <w:name w:val="HTML Address"/>
    <w:basedOn w:val="Normal"/>
    <w:link w:val="HTMLAddressChar"/>
    <w:uiPriority w:val="99"/>
    <w:semiHidden/>
    <w:rsid w:val="004B4DEB"/>
    <w:rPr>
      <w:i/>
      <w:iCs/>
    </w:rPr>
  </w:style>
  <w:style w:type="character" w:customStyle="1" w:styleId="HTMLAddressChar">
    <w:name w:val="HTML Address Char"/>
    <w:link w:val="HTMLAddress"/>
    <w:uiPriority w:val="99"/>
    <w:semiHidden/>
    <w:locked/>
    <w:rsid w:val="007C6FCF"/>
    <w:rPr>
      <w:rFonts w:ascii="Lucida Sans" w:hAnsi="Lucida Sans" w:cs="Times New Roman"/>
      <w:i/>
      <w:iCs/>
      <w:sz w:val="24"/>
      <w:szCs w:val="24"/>
      <w:lang w:eastAsia="en-GB"/>
    </w:rPr>
  </w:style>
  <w:style w:type="character" w:styleId="HTMLCite">
    <w:name w:val="HTML Cite"/>
    <w:uiPriority w:val="99"/>
    <w:semiHidden/>
    <w:rsid w:val="004B4DEB"/>
    <w:rPr>
      <w:rFonts w:cs="Times New Roman"/>
      <w:i/>
      <w:iCs/>
    </w:rPr>
  </w:style>
  <w:style w:type="character" w:styleId="HTMLCode">
    <w:name w:val="HTML Code"/>
    <w:uiPriority w:val="99"/>
    <w:semiHidden/>
    <w:rsid w:val="004B4DEB"/>
    <w:rPr>
      <w:rFonts w:ascii="Courier New" w:hAnsi="Courier New" w:cs="Courier New"/>
      <w:sz w:val="20"/>
      <w:szCs w:val="20"/>
    </w:rPr>
  </w:style>
  <w:style w:type="character" w:styleId="HTMLDefinition">
    <w:name w:val="HTML Definition"/>
    <w:uiPriority w:val="99"/>
    <w:semiHidden/>
    <w:rsid w:val="004B4DEB"/>
    <w:rPr>
      <w:rFonts w:cs="Times New Roman"/>
      <w:i/>
      <w:iCs/>
    </w:rPr>
  </w:style>
  <w:style w:type="character" w:styleId="HTMLKeyboard">
    <w:name w:val="HTML Keyboard"/>
    <w:uiPriority w:val="99"/>
    <w:semiHidden/>
    <w:rsid w:val="004B4DEB"/>
    <w:rPr>
      <w:rFonts w:ascii="Courier New" w:hAnsi="Courier New" w:cs="Courier New"/>
      <w:sz w:val="20"/>
      <w:szCs w:val="20"/>
    </w:rPr>
  </w:style>
  <w:style w:type="paragraph" w:styleId="HTMLPreformatted">
    <w:name w:val="HTML Preformatted"/>
    <w:basedOn w:val="Normal"/>
    <w:link w:val="HTMLPreformattedChar"/>
    <w:uiPriority w:val="99"/>
    <w:semiHidden/>
    <w:rsid w:val="004B4DEB"/>
    <w:rPr>
      <w:rFonts w:ascii="Courier New" w:hAnsi="Courier New" w:cs="Courier New"/>
      <w:szCs w:val="20"/>
    </w:rPr>
  </w:style>
  <w:style w:type="character" w:customStyle="1" w:styleId="HTMLPreformattedChar">
    <w:name w:val="HTML Preformatted Char"/>
    <w:link w:val="HTMLPreformatted"/>
    <w:uiPriority w:val="99"/>
    <w:semiHidden/>
    <w:locked/>
    <w:rsid w:val="007C6FCF"/>
    <w:rPr>
      <w:rFonts w:ascii="Courier New" w:hAnsi="Courier New" w:cs="Courier New"/>
      <w:lang w:eastAsia="en-GB"/>
    </w:rPr>
  </w:style>
  <w:style w:type="character" w:styleId="HTMLSample">
    <w:name w:val="HTML Sample"/>
    <w:uiPriority w:val="99"/>
    <w:semiHidden/>
    <w:rsid w:val="004B4DEB"/>
    <w:rPr>
      <w:rFonts w:ascii="Courier New" w:hAnsi="Courier New" w:cs="Courier New"/>
    </w:rPr>
  </w:style>
  <w:style w:type="character" w:styleId="HTMLTypewriter">
    <w:name w:val="HTML Typewriter"/>
    <w:uiPriority w:val="99"/>
    <w:semiHidden/>
    <w:rsid w:val="004B4DEB"/>
    <w:rPr>
      <w:rFonts w:ascii="Courier New" w:hAnsi="Courier New" w:cs="Courier New"/>
      <w:sz w:val="20"/>
      <w:szCs w:val="20"/>
    </w:rPr>
  </w:style>
  <w:style w:type="character" w:styleId="HTMLVariable">
    <w:name w:val="HTML Variable"/>
    <w:uiPriority w:val="99"/>
    <w:semiHidden/>
    <w:rsid w:val="004B4DEB"/>
    <w:rPr>
      <w:rFonts w:cs="Times New Roman"/>
      <w:i/>
      <w:iCs/>
    </w:rPr>
  </w:style>
  <w:style w:type="character" w:styleId="Hyperlink">
    <w:name w:val="Hyperlink"/>
    <w:uiPriority w:val="99"/>
    <w:semiHidden/>
    <w:rsid w:val="004B4DEB"/>
    <w:rPr>
      <w:rFonts w:cs="Times New Roman"/>
      <w:color w:val="0000FF"/>
      <w:u w:val="single"/>
    </w:rPr>
  </w:style>
  <w:style w:type="character" w:styleId="LineNumber">
    <w:name w:val="line number"/>
    <w:uiPriority w:val="99"/>
    <w:semiHidden/>
    <w:rsid w:val="004B4DEB"/>
    <w:rPr>
      <w:rFonts w:cs="Times New Roman"/>
    </w:rPr>
  </w:style>
  <w:style w:type="paragraph" w:styleId="List">
    <w:name w:val="List"/>
    <w:basedOn w:val="Normal"/>
    <w:uiPriority w:val="99"/>
    <w:semiHidden/>
    <w:rsid w:val="004B4DEB"/>
    <w:pPr>
      <w:ind w:left="283" w:hanging="283"/>
    </w:pPr>
  </w:style>
  <w:style w:type="paragraph" w:styleId="List2">
    <w:name w:val="List 2"/>
    <w:basedOn w:val="Normal"/>
    <w:uiPriority w:val="99"/>
    <w:semiHidden/>
    <w:rsid w:val="004B4DEB"/>
    <w:pPr>
      <w:ind w:left="566" w:hanging="283"/>
    </w:pPr>
  </w:style>
  <w:style w:type="paragraph" w:styleId="List3">
    <w:name w:val="List 3"/>
    <w:basedOn w:val="Normal"/>
    <w:uiPriority w:val="99"/>
    <w:semiHidden/>
    <w:rsid w:val="004B4DEB"/>
    <w:pPr>
      <w:ind w:left="849" w:hanging="283"/>
    </w:pPr>
  </w:style>
  <w:style w:type="paragraph" w:styleId="List4">
    <w:name w:val="List 4"/>
    <w:basedOn w:val="Normal"/>
    <w:uiPriority w:val="99"/>
    <w:semiHidden/>
    <w:rsid w:val="004B4DEB"/>
    <w:pPr>
      <w:ind w:left="1132" w:hanging="283"/>
    </w:pPr>
  </w:style>
  <w:style w:type="paragraph" w:styleId="List5">
    <w:name w:val="List 5"/>
    <w:basedOn w:val="Normal"/>
    <w:uiPriority w:val="99"/>
    <w:semiHidden/>
    <w:rsid w:val="004B4DEB"/>
    <w:pPr>
      <w:ind w:left="1415" w:hanging="283"/>
    </w:pPr>
  </w:style>
  <w:style w:type="paragraph" w:styleId="ListBullet">
    <w:name w:val="List Bullet"/>
    <w:basedOn w:val="Normal"/>
    <w:uiPriority w:val="99"/>
    <w:semiHidden/>
    <w:rsid w:val="004B4DEB"/>
    <w:pPr>
      <w:numPr>
        <w:numId w:val="1"/>
      </w:numPr>
    </w:pPr>
  </w:style>
  <w:style w:type="paragraph" w:styleId="ListBullet2">
    <w:name w:val="List Bullet 2"/>
    <w:basedOn w:val="Normal"/>
    <w:uiPriority w:val="99"/>
    <w:semiHidden/>
    <w:rsid w:val="004B4DEB"/>
    <w:pPr>
      <w:numPr>
        <w:numId w:val="2"/>
      </w:numPr>
    </w:pPr>
  </w:style>
  <w:style w:type="paragraph" w:styleId="ListBullet3">
    <w:name w:val="List Bullet 3"/>
    <w:basedOn w:val="Normal"/>
    <w:uiPriority w:val="99"/>
    <w:semiHidden/>
    <w:rsid w:val="004B4DEB"/>
    <w:pPr>
      <w:numPr>
        <w:numId w:val="3"/>
      </w:numPr>
    </w:pPr>
  </w:style>
  <w:style w:type="paragraph" w:styleId="ListBullet4">
    <w:name w:val="List Bullet 4"/>
    <w:basedOn w:val="Normal"/>
    <w:uiPriority w:val="99"/>
    <w:semiHidden/>
    <w:rsid w:val="004B4DEB"/>
    <w:pPr>
      <w:numPr>
        <w:numId w:val="4"/>
      </w:numPr>
    </w:pPr>
  </w:style>
  <w:style w:type="paragraph" w:styleId="ListBullet5">
    <w:name w:val="List Bullet 5"/>
    <w:basedOn w:val="Normal"/>
    <w:uiPriority w:val="99"/>
    <w:semiHidden/>
    <w:rsid w:val="004B4DEB"/>
    <w:pPr>
      <w:tabs>
        <w:tab w:val="num" w:pos="1492"/>
      </w:tabs>
      <w:ind w:left="1492" w:hanging="360"/>
    </w:pPr>
  </w:style>
  <w:style w:type="paragraph" w:styleId="ListContinue">
    <w:name w:val="List Continue"/>
    <w:basedOn w:val="Normal"/>
    <w:uiPriority w:val="99"/>
    <w:semiHidden/>
    <w:rsid w:val="004B4DEB"/>
    <w:pPr>
      <w:spacing w:after="120"/>
      <w:ind w:left="283"/>
    </w:pPr>
  </w:style>
  <w:style w:type="paragraph" w:styleId="ListContinue2">
    <w:name w:val="List Continue 2"/>
    <w:basedOn w:val="Normal"/>
    <w:uiPriority w:val="99"/>
    <w:semiHidden/>
    <w:rsid w:val="004B4DEB"/>
    <w:pPr>
      <w:spacing w:after="120"/>
      <w:ind w:left="566"/>
    </w:pPr>
  </w:style>
  <w:style w:type="paragraph" w:styleId="ListContinue3">
    <w:name w:val="List Continue 3"/>
    <w:basedOn w:val="Normal"/>
    <w:uiPriority w:val="99"/>
    <w:semiHidden/>
    <w:rsid w:val="004B4DEB"/>
    <w:pPr>
      <w:spacing w:after="120"/>
      <w:ind w:left="849"/>
    </w:pPr>
  </w:style>
  <w:style w:type="paragraph" w:styleId="ListContinue4">
    <w:name w:val="List Continue 4"/>
    <w:basedOn w:val="Normal"/>
    <w:uiPriority w:val="99"/>
    <w:semiHidden/>
    <w:rsid w:val="004B4DEB"/>
    <w:pPr>
      <w:spacing w:after="120"/>
      <w:ind w:left="1132"/>
    </w:pPr>
  </w:style>
  <w:style w:type="paragraph" w:styleId="ListContinue5">
    <w:name w:val="List Continue 5"/>
    <w:basedOn w:val="Normal"/>
    <w:uiPriority w:val="99"/>
    <w:semiHidden/>
    <w:rsid w:val="004B4DEB"/>
    <w:pPr>
      <w:spacing w:after="120"/>
      <w:ind w:left="1415"/>
    </w:pPr>
  </w:style>
  <w:style w:type="paragraph" w:styleId="ListNumber">
    <w:name w:val="List Number"/>
    <w:basedOn w:val="Normal"/>
    <w:uiPriority w:val="99"/>
    <w:semiHidden/>
    <w:rsid w:val="004B4DEB"/>
    <w:pPr>
      <w:numPr>
        <w:numId w:val="5"/>
      </w:numPr>
    </w:pPr>
  </w:style>
  <w:style w:type="paragraph" w:styleId="ListNumber2">
    <w:name w:val="List Number 2"/>
    <w:basedOn w:val="Normal"/>
    <w:uiPriority w:val="99"/>
    <w:semiHidden/>
    <w:rsid w:val="004B4DEB"/>
  </w:style>
  <w:style w:type="paragraph" w:styleId="ListNumber3">
    <w:name w:val="List Number 3"/>
    <w:basedOn w:val="Normal"/>
    <w:uiPriority w:val="99"/>
    <w:semiHidden/>
    <w:rsid w:val="004B4DEB"/>
    <w:pPr>
      <w:numPr>
        <w:numId w:val="6"/>
      </w:numPr>
      <w:tabs>
        <w:tab w:val="num" w:pos="926"/>
      </w:tabs>
      <w:ind w:left="926"/>
    </w:pPr>
  </w:style>
  <w:style w:type="paragraph" w:styleId="ListNumber4">
    <w:name w:val="List Number 4"/>
    <w:basedOn w:val="Normal"/>
    <w:uiPriority w:val="99"/>
    <w:semiHidden/>
    <w:rsid w:val="004B4DEB"/>
    <w:pPr>
      <w:numPr>
        <w:numId w:val="7"/>
      </w:numPr>
      <w:tabs>
        <w:tab w:val="clear" w:pos="926"/>
        <w:tab w:val="num" w:pos="1209"/>
      </w:tabs>
      <w:ind w:left="1209"/>
    </w:pPr>
  </w:style>
  <w:style w:type="paragraph" w:styleId="ListNumber5">
    <w:name w:val="List Number 5"/>
    <w:basedOn w:val="Normal"/>
    <w:uiPriority w:val="99"/>
    <w:semiHidden/>
    <w:rsid w:val="004B4DEB"/>
    <w:pPr>
      <w:numPr>
        <w:numId w:val="8"/>
      </w:numPr>
      <w:tabs>
        <w:tab w:val="clear" w:pos="1209"/>
        <w:tab w:val="num" w:pos="1492"/>
      </w:tabs>
      <w:ind w:left="1492"/>
    </w:pPr>
  </w:style>
  <w:style w:type="paragraph" w:styleId="MessageHeader">
    <w:name w:val="Message Header"/>
    <w:basedOn w:val="Normal"/>
    <w:link w:val="MessageHeaderChar"/>
    <w:uiPriority w:val="99"/>
    <w:semiHidden/>
    <w:rsid w:val="004B4DEB"/>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rPr>
  </w:style>
  <w:style w:type="character" w:customStyle="1" w:styleId="MessageHeaderChar">
    <w:name w:val="Message Header Char"/>
    <w:link w:val="MessageHeader"/>
    <w:uiPriority w:val="99"/>
    <w:semiHidden/>
    <w:locked/>
    <w:rsid w:val="007C6FCF"/>
    <w:rPr>
      <w:rFonts w:ascii="Cambria" w:hAnsi="Cambria" w:cs="Times New Roman"/>
      <w:sz w:val="24"/>
      <w:szCs w:val="24"/>
      <w:shd w:val="pct20" w:color="auto" w:fill="auto"/>
      <w:lang w:eastAsia="en-GB"/>
    </w:rPr>
  </w:style>
  <w:style w:type="paragraph" w:styleId="NormalWeb">
    <w:name w:val="Normal (Web)"/>
    <w:basedOn w:val="Normal"/>
    <w:uiPriority w:val="99"/>
    <w:semiHidden/>
    <w:rsid w:val="004B4DEB"/>
  </w:style>
  <w:style w:type="paragraph" w:styleId="NormalIndent">
    <w:name w:val="Normal Indent"/>
    <w:basedOn w:val="Normal"/>
    <w:uiPriority w:val="99"/>
    <w:semiHidden/>
    <w:rsid w:val="004B4DEB"/>
    <w:pPr>
      <w:ind w:left="720"/>
    </w:pPr>
  </w:style>
  <w:style w:type="paragraph" w:styleId="NoteHeading">
    <w:name w:val="Note Heading"/>
    <w:basedOn w:val="Normal"/>
    <w:next w:val="Normal"/>
    <w:link w:val="NoteHeadingChar"/>
    <w:uiPriority w:val="99"/>
    <w:semiHidden/>
    <w:rsid w:val="004B4DEB"/>
  </w:style>
  <w:style w:type="character" w:customStyle="1" w:styleId="NoteHeadingChar">
    <w:name w:val="Note Heading Char"/>
    <w:link w:val="NoteHeading"/>
    <w:uiPriority w:val="99"/>
    <w:semiHidden/>
    <w:locked/>
    <w:rsid w:val="007C6FCF"/>
    <w:rPr>
      <w:rFonts w:ascii="Lucida Sans" w:hAnsi="Lucida Sans" w:cs="Times New Roman"/>
      <w:sz w:val="24"/>
      <w:szCs w:val="24"/>
      <w:lang w:eastAsia="en-GB"/>
    </w:rPr>
  </w:style>
  <w:style w:type="paragraph" w:customStyle="1" w:styleId="LongDocBodyTextIndent2">
    <w:name w:val="Long Doc Body Text Indent 2"/>
    <w:basedOn w:val="LongDocBodyTextIndent1"/>
    <w:rsid w:val="005E5BA4"/>
    <w:pPr>
      <w:keepNext/>
      <w:keepLines/>
      <w:ind w:left="1418"/>
    </w:pPr>
  </w:style>
  <w:style w:type="paragraph" w:styleId="PlainText">
    <w:name w:val="Plain Text"/>
    <w:basedOn w:val="Normal"/>
    <w:link w:val="PlainTextChar"/>
    <w:uiPriority w:val="99"/>
    <w:semiHidden/>
    <w:rsid w:val="004B4DEB"/>
    <w:rPr>
      <w:rFonts w:ascii="Courier New" w:hAnsi="Courier New" w:cs="Courier New"/>
      <w:szCs w:val="20"/>
    </w:rPr>
  </w:style>
  <w:style w:type="character" w:customStyle="1" w:styleId="PlainTextChar">
    <w:name w:val="Plain Text Char"/>
    <w:link w:val="PlainText"/>
    <w:uiPriority w:val="99"/>
    <w:semiHidden/>
    <w:locked/>
    <w:rsid w:val="007C6FCF"/>
    <w:rPr>
      <w:rFonts w:ascii="Courier New" w:hAnsi="Courier New" w:cs="Courier New"/>
      <w:lang w:eastAsia="en-GB"/>
    </w:rPr>
  </w:style>
  <w:style w:type="paragraph" w:styleId="Salutation">
    <w:name w:val="Salutation"/>
    <w:basedOn w:val="Normal"/>
    <w:next w:val="Normal"/>
    <w:link w:val="SalutationChar"/>
    <w:uiPriority w:val="99"/>
    <w:semiHidden/>
    <w:rsid w:val="004B4DEB"/>
  </w:style>
  <w:style w:type="character" w:customStyle="1" w:styleId="SalutationChar">
    <w:name w:val="Salutation Char"/>
    <w:link w:val="Salutation"/>
    <w:uiPriority w:val="99"/>
    <w:semiHidden/>
    <w:locked/>
    <w:rsid w:val="007C6FCF"/>
    <w:rPr>
      <w:rFonts w:ascii="Lucida Sans" w:hAnsi="Lucida Sans" w:cs="Times New Roman"/>
      <w:sz w:val="24"/>
      <w:szCs w:val="24"/>
      <w:lang w:eastAsia="en-GB"/>
    </w:rPr>
  </w:style>
  <w:style w:type="paragraph" w:styleId="Signature">
    <w:name w:val="Signature"/>
    <w:basedOn w:val="Normal"/>
    <w:link w:val="SignatureChar"/>
    <w:uiPriority w:val="99"/>
    <w:semiHidden/>
    <w:rsid w:val="004B4DEB"/>
    <w:pPr>
      <w:ind w:left="4252"/>
    </w:pPr>
  </w:style>
  <w:style w:type="character" w:customStyle="1" w:styleId="SignatureChar">
    <w:name w:val="Signature Char"/>
    <w:link w:val="Signature"/>
    <w:uiPriority w:val="99"/>
    <w:semiHidden/>
    <w:locked/>
    <w:rsid w:val="007C6FCF"/>
    <w:rPr>
      <w:rFonts w:ascii="Lucida Sans" w:hAnsi="Lucida Sans" w:cs="Times New Roman"/>
      <w:sz w:val="24"/>
      <w:szCs w:val="24"/>
      <w:lang w:eastAsia="en-GB"/>
    </w:rPr>
  </w:style>
  <w:style w:type="character" w:styleId="Strong">
    <w:name w:val="Strong"/>
    <w:uiPriority w:val="99"/>
    <w:qFormat/>
    <w:rsid w:val="004B4DEB"/>
    <w:rPr>
      <w:rFonts w:cs="Times New Roman"/>
      <w:b/>
      <w:bCs/>
    </w:rPr>
  </w:style>
  <w:style w:type="paragraph" w:styleId="Subtitle">
    <w:name w:val="Subtitle"/>
    <w:basedOn w:val="Normal"/>
    <w:link w:val="SubtitleChar"/>
    <w:uiPriority w:val="99"/>
    <w:qFormat/>
    <w:rsid w:val="004B4DEB"/>
    <w:pPr>
      <w:spacing w:after="60"/>
      <w:jc w:val="center"/>
      <w:outlineLvl w:val="1"/>
    </w:pPr>
    <w:rPr>
      <w:rFonts w:ascii="Arial" w:hAnsi="Arial" w:cs="Arial"/>
    </w:rPr>
  </w:style>
  <w:style w:type="character" w:customStyle="1" w:styleId="SubtitleChar">
    <w:name w:val="Subtitle Char"/>
    <w:link w:val="Subtitle"/>
    <w:uiPriority w:val="99"/>
    <w:locked/>
    <w:rsid w:val="007C6FCF"/>
    <w:rPr>
      <w:rFonts w:ascii="Cambria" w:hAnsi="Cambria" w:cs="Times New Roman"/>
      <w:sz w:val="24"/>
      <w:szCs w:val="24"/>
      <w:lang w:eastAsia="en-GB"/>
    </w:rPr>
  </w:style>
  <w:style w:type="table" w:styleId="Table3Deffects1">
    <w:name w:val="Table 3D effects 1"/>
    <w:basedOn w:val="TableNormal"/>
    <w:uiPriority w:val="99"/>
    <w:semiHidden/>
    <w:rsid w:val="004B4DEB"/>
    <w:tblPr/>
    <w:tcPr>
      <w:shd w:val="solid" w:color="C0C0C0" w:fill="FFFFFF"/>
    </w:tcPr>
    <w:tblStylePr w:type="firstRow">
      <w:rPr>
        <w:rFonts w:cs="Times New Roman"/>
        <w:b/>
        <w:bCs/>
        <w:color w:val="800080"/>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b/>
        <w:bCs/>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rsid w:val="004B4DEB"/>
    <w:tblPr>
      <w:tblStyleRowBandSize w:val="1"/>
    </w:tblPr>
    <w:tcPr>
      <w:shd w:val="solid" w:color="C0C0C0" w:fill="FFFFFF"/>
    </w:tcPr>
    <w:tblStylePr w:type="firstRow">
      <w:rPr>
        <w:rFonts w:cs="Times New Roman"/>
        <w:b/>
        <w:bCs/>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rsid w:val="004B4DEB"/>
    <w:tblPr>
      <w:tblStyleRowBandSize w:val="1"/>
      <w:tblStyleColBandSize w:val="1"/>
    </w:tblPr>
    <w:tblStylePr w:type="firstRow">
      <w:rPr>
        <w:rFonts w:cs="Times New Roman"/>
        <w:b/>
        <w:bCs/>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lassic1">
    <w:name w:val="Table Classic 1"/>
    <w:basedOn w:val="TableNormal"/>
    <w:uiPriority w:val="99"/>
    <w:semiHidden/>
    <w:rsid w:val="004B4DEB"/>
    <w:tblPr>
      <w:tblBorders>
        <w:top w:val="single" w:sz="12" w:space="0" w:color="000000"/>
        <w:bottom w:val="single" w:sz="12" w:space="0" w:color="000000"/>
      </w:tblBorders>
    </w:tblPr>
    <w:tblStylePr w:type="firstRow">
      <w:rPr>
        <w:rFonts w:cs="Times New Roman"/>
        <w:i/>
        <w:iCs/>
      </w:rPr>
      <w:tblPr/>
      <w:tcPr>
        <w:tcBorders>
          <w:bottom w:val="single" w:sz="6" w:space="0" w:color="000000"/>
          <w:tl2br w:val="none" w:sz="0" w:space="0" w:color="auto"/>
          <w:tr2bl w:val="none" w:sz="0" w:space="0" w:color="auto"/>
        </w:tcBorders>
      </w:tcPr>
    </w:tblStylePr>
    <w:tblStylePr w:type="lastRow">
      <w:rPr>
        <w:rFonts w:cs="Times New Roman"/>
        <w:color w:val="auto"/>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6" w:space="0" w:color="000000"/>
          <w:tl2br w:val="none" w:sz="0" w:space="0" w:color="auto"/>
          <w:tr2bl w:val="none" w:sz="0" w:space="0" w:color="auto"/>
        </w:tcBorders>
      </w:tcPr>
    </w:tblStylePr>
    <w:tblStylePr w:type="neCell">
      <w:rPr>
        <w:rFonts w:cs="Times New Roman"/>
        <w:b/>
        <w:bCs/>
        <w:i w:val="0"/>
        <w:iCs w:val="0"/>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lassic2">
    <w:name w:val="Table Classic 2"/>
    <w:basedOn w:val="TableNormal"/>
    <w:uiPriority w:val="99"/>
    <w:semiHidden/>
    <w:rsid w:val="004B4DEB"/>
    <w:tblPr>
      <w:tblBorders>
        <w:top w:val="single" w:sz="12" w:space="0" w:color="000000"/>
        <w:bottom w:val="single" w:sz="12" w:space="0" w:color="000000"/>
      </w:tblBorders>
    </w:tblPr>
    <w:tblStylePr w:type="firstRow">
      <w:rPr>
        <w:rFonts w:cs="Times New Roman"/>
        <w:color w:val="FFFFFF"/>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shd w:val="solid" w:color="C0C0C0" w:fill="FFFFFF"/>
      </w:tcPr>
    </w:tblStylePr>
    <w:tblStylePr w:type="neCell">
      <w:rPr>
        <w:rFonts w:cs="Times New Roman"/>
        <w:b/>
        <w:bCs/>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rsid w:val="004B4DEB"/>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color w:val="000080"/>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rsid w:val="004B4DEB"/>
    <w:tblPr>
      <w:tblBorders>
        <w:top w:val="single" w:sz="12" w:space="0" w:color="000000"/>
        <w:left w:val="single" w:sz="6" w:space="0" w:color="000000"/>
        <w:bottom w:val="single" w:sz="12" w:space="0" w:color="000000"/>
        <w:right w:val="single" w:sz="6" w:space="0" w:color="000000"/>
      </w:tblBorders>
    </w:tblPr>
    <w:tblStylePr w:type="firstRow">
      <w:rPr>
        <w:rFonts w:cs="Times New Roman"/>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color w:val="000080"/>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b/>
        <w:bCs/>
      </w:rPr>
      <w:tblPr/>
      <w:tcPr>
        <w:tcBorders>
          <w:tl2br w:val="none" w:sz="0" w:space="0" w:color="auto"/>
          <w:tr2bl w:val="none" w:sz="0" w:space="0" w:color="auto"/>
        </w:tcBorders>
      </w:tcPr>
    </w:tblStylePr>
    <w:tblStylePr w:type="swCell">
      <w:rPr>
        <w:rFonts w:cs="Times New Roman"/>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rsid w:val="004B4DEB"/>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b/>
        <w:bCs/>
        <w:i/>
        <w:iCs/>
      </w:rPr>
      <w:tblPr/>
      <w:tcPr>
        <w:tcBorders>
          <w:tl2br w:val="none" w:sz="0" w:space="0" w:color="auto"/>
          <w:tr2bl w:val="none" w:sz="0" w:space="0" w:color="auto"/>
        </w:tcBorders>
        <w:shd w:val="solid" w:color="000000" w:fill="FFFFFF"/>
      </w:tcPr>
    </w:tblStylePr>
    <w:tblStylePr w:type="firstCol">
      <w:rPr>
        <w:rFonts w:cs="Times New Roman"/>
        <w:b/>
        <w:bCs/>
        <w:i/>
        <w:iCs/>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rsid w:val="004B4DEB"/>
    <w:tblPr>
      <w:tblBorders>
        <w:bottom w:val="single" w:sz="12" w:space="0" w:color="000000"/>
      </w:tblBorders>
    </w:tblPr>
    <w:tcPr>
      <w:shd w:val="pct20" w:color="FFFF00" w:fill="FFFFFF"/>
    </w:tcPr>
    <w:tblStylePr w:type="firstRow">
      <w:rPr>
        <w:rFonts w:cs="Times New Roman"/>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b/>
        <w:bCs/>
        <w:i/>
        <w:iCs/>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rsid w:val="004B4DEB"/>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rsid w:val="004B4DEB"/>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b w:val="0"/>
        <w:bCs w:val="0"/>
      </w:rPr>
      <w:tblPr/>
      <w:tcPr>
        <w:tcBorders>
          <w:bottom w:val="double" w:sz="6" w:space="0" w:color="000000"/>
          <w:tl2br w:val="none" w:sz="0" w:space="0" w:color="auto"/>
          <w:tr2bl w:val="none" w:sz="0" w:space="0" w:color="auto"/>
        </w:tcBorders>
      </w:tcPr>
    </w:tblStylePr>
    <w:tblStylePr w:type="lastRow">
      <w:rPr>
        <w:rFonts w:cs="Times New Roman"/>
        <w:b w:val="0"/>
        <w:bCs w:val="0"/>
      </w:rPr>
      <w:tblPr/>
      <w:tcPr>
        <w:tcBorders>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pct25" w:color="000000" w:fill="FFFFFF"/>
      </w:tcPr>
    </w:tblStylePr>
    <w:tblStylePr w:type="band2Vert">
      <w:rPr>
        <w:rFonts w:cs="Times New Roman"/>
        <w:color w:val="auto"/>
      </w:rPr>
      <w:tblPr/>
      <w:tcPr>
        <w:shd w:val="pct25" w:color="FFFF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olumns2">
    <w:name w:val="Table Columns 2"/>
    <w:basedOn w:val="TableNormal"/>
    <w:uiPriority w:val="99"/>
    <w:semiHidden/>
    <w:rsid w:val="004B4DEB"/>
    <w:rPr>
      <w:b/>
      <w:bCs/>
    </w:rPr>
    <w:tblPr>
      <w:tblStyleColBandSize w:val="1"/>
    </w:tblPr>
    <w:tblStylePr w:type="firstRow">
      <w:rPr>
        <w:rFonts w:cs="Times New Roman"/>
        <w:color w:val="FFFFFF"/>
      </w:rPr>
      <w:tblPr/>
      <w:tcPr>
        <w:tcBorders>
          <w:tl2br w:val="none" w:sz="0" w:space="0" w:color="auto"/>
          <w:tr2bl w:val="none" w:sz="0" w:space="0" w:color="auto"/>
        </w:tcBorders>
        <w:shd w:val="solid" w:color="000080" w:fill="FFFFFF"/>
      </w:tcPr>
    </w:tblStylePr>
    <w:tblStylePr w:type="lastRow">
      <w:rPr>
        <w:rFonts w:cs="Times New Roman"/>
        <w:b w:val="0"/>
        <w:bCs w:val="0"/>
      </w:rPr>
      <w:tblPr/>
      <w:tcPr>
        <w:tcBorders>
          <w:tl2br w:val="none" w:sz="0" w:space="0" w:color="auto"/>
          <w:tr2bl w:val="none" w:sz="0" w:space="0" w:color="auto"/>
        </w:tcBorders>
      </w:tcPr>
    </w:tblStylePr>
    <w:tblStylePr w:type="firstCol">
      <w:rPr>
        <w:rFonts w:cs="Times New Roman"/>
        <w:b w:val="0"/>
        <w:bCs w:val="0"/>
        <w:color w:val="00000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pct30" w:color="000000" w:fill="FFFFFF"/>
      </w:tcPr>
    </w:tblStylePr>
    <w:tblStylePr w:type="band2Vert">
      <w:rPr>
        <w:rFonts w:cs="Times New Roman"/>
        <w:color w:val="auto"/>
      </w:rPr>
      <w:tblPr/>
      <w:tcPr>
        <w:shd w:val="pct25" w:color="00FF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Columns3">
    <w:name w:val="Table Columns 3"/>
    <w:basedOn w:val="TableNormal"/>
    <w:uiPriority w:val="99"/>
    <w:semiHidden/>
    <w:rsid w:val="004B4DEB"/>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color w:val="FFFFFF"/>
      </w:rPr>
      <w:tblPr/>
      <w:tcPr>
        <w:tcBorders>
          <w:tl2br w:val="none" w:sz="0" w:space="0" w:color="auto"/>
          <w:tr2bl w:val="none" w:sz="0" w:space="0" w:color="auto"/>
        </w:tcBorders>
        <w:shd w:val="solid" w:color="000080" w:fill="FFFFFF"/>
      </w:tcPr>
    </w:tblStylePr>
    <w:tblStylePr w:type="lastRow">
      <w:rPr>
        <w:rFonts w:cs="Times New Roman"/>
        <w:b w:val="0"/>
        <w:bCs w:val="0"/>
      </w:rPr>
      <w:tblPr/>
      <w:tcPr>
        <w:tcBorders>
          <w:top w:val="single" w:sz="6" w:space="0" w:color="000080"/>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Pr/>
      <w:tcPr>
        <w:shd w:val="pct10" w:color="000000" w:fill="FFFFFF"/>
      </w:tcPr>
    </w:tblStylePr>
    <w:tblStylePr w:type="neCell">
      <w:rPr>
        <w:rFonts w:cs="Times New Roman"/>
        <w:b/>
        <w:bCs/>
      </w:rPr>
      <w:tblPr/>
      <w:tcPr>
        <w:tcBorders>
          <w:tl2br w:val="none" w:sz="0" w:space="0" w:color="auto"/>
          <w:tr2bl w:val="none" w:sz="0" w:space="0" w:color="auto"/>
        </w:tcBorders>
      </w:tcPr>
    </w:tblStylePr>
  </w:style>
  <w:style w:type="table" w:styleId="TableColumns4">
    <w:name w:val="Table Columns 4"/>
    <w:basedOn w:val="TableNormal"/>
    <w:uiPriority w:val="99"/>
    <w:semiHidden/>
    <w:rsid w:val="004B4DEB"/>
    <w:tblPr>
      <w:tblStyleColBandSize w:val="1"/>
    </w:tblPr>
    <w:tblStylePr w:type="firstRow">
      <w:rPr>
        <w:rFonts w:cs="Times New Roman"/>
        <w:color w:val="FFFFFF"/>
      </w:rPr>
      <w:tblPr/>
      <w:tcPr>
        <w:tcBorders>
          <w:tl2br w:val="none" w:sz="0" w:space="0" w:color="auto"/>
          <w:tr2bl w:val="none" w:sz="0" w:space="0" w:color="auto"/>
        </w:tcBorders>
        <w:shd w:val="solid" w:color="000000" w:fill="FFFFFF"/>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Vert">
      <w:rPr>
        <w:rFonts w:cs="Times New Roman"/>
        <w:color w:val="auto"/>
      </w:rPr>
      <w:tblPr/>
      <w:tcPr>
        <w:shd w:val="pct50" w:color="008080" w:fill="FFFFFF"/>
      </w:tcPr>
    </w:tblStylePr>
    <w:tblStylePr w:type="band2Vert">
      <w:rPr>
        <w:rFonts w:cs="Times New Roman"/>
        <w:color w:val="auto"/>
      </w:rPr>
      <w:tblPr/>
      <w:tcPr>
        <w:shd w:val="pct10" w:color="000000" w:fill="FFFFFF"/>
      </w:tcPr>
    </w:tblStylePr>
  </w:style>
  <w:style w:type="table" w:styleId="TableColumns5">
    <w:name w:val="Table Columns 5"/>
    <w:basedOn w:val="TableNormal"/>
    <w:uiPriority w:val="99"/>
    <w:semiHidden/>
    <w:rsid w:val="004B4DEB"/>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b/>
        <w:bCs/>
        <w:i/>
        <w:iCs/>
      </w:rPr>
      <w:tblPr/>
      <w:tcPr>
        <w:tcBorders>
          <w:bottom w:val="single" w:sz="6" w:space="0" w:color="808080"/>
          <w:tl2br w:val="none" w:sz="0" w:space="0" w:color="auto"/>
          <w:tr2bl w:val="none" w:sz="0" w:space="0" w:color="auto"/>
        </w:tcBorders>
      </w:tcPr>
    </w:tblStylePr>
    <w:tblStylePr w:type="lastRow">
      <w:rPr>
        <w:rFonts w:cs="Times New Roman"/>
        <w:b/>
        <w:bCs/>
      </w:rPr>
      <w:tblPr/>
      <w:tcPr>
        <w:tcBorders>
          <w:top w:val="single" w:sz="6" w:space="0" w:color="80808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StylePr>
  </w:style>
  <w:style w:type="table" w:styleId="TableContemporary">
    <w:name w:val="Table Contemporary"/>
    <w:basedOn w:val="TableNormal"/>
    <w:uiPriority w:val="99"/>
    <w:semiHidden/>
    <w:rsid w:val="004B4DEB"/>
    <w:tblPr>
      <w:tblStyleRowBandSize w:val="1"/>
      <w:tblBorders>
        <w:insideH w:val="single" w:sz="18" w:space="0" w:color="FFFFFF"/>
        <w:insideV w:val="single" w:sz="18" w:space="0" w:color="FFFFFF"/>
      </w:tblBorders>
    </w:tblPr>
    <w:tblStylePr w:type="firstRow">
      <w:rPr>
        <w:rFonts w:cs="Times New Roman"/>
        <w:b/>
        <w:bCs/>
        <w:color w:val="auto"/>
      </w:rPr>
      <w:tblPr/>
      <w:tcPr>
        <w:tcBorders>
          <w:tl2br w:val="none" w:sz="0" w:space="0" w:color="auto"/>
          <w:tr2bl w:val="none" w:sz="0" w:space="0" w:color="auto"/>
        </w:tcBorders>
        <w:shd w:val="pct20" w:color="000000" w:fill="FFFFFF"/>
      </w:tcPr>
    </w:tblStylePr>
    <w:tblStylePr w:type="band1Horz">
      <w:rPr>
        <w:rFonts w:cs="Times New Roman"/>
        <w:color w:val="auto"/>
      </w:rPr>
      <w:tblPr/>
      <w:tcPr>
        <w:tcBorders>
          <w:tl2br w:val="none" w:sz="0" w:space="0" w:color="auto"/>
          <w:tr2bl w:val="none" w:sz="0" w:space="0" w:color="auto"/>
        </w:tcBorders>
        <w:shd w:val="pct5" w:color="000000" w:fill="FFFFFF"/>
      </w:tcPr>
    </w:tblStylePr>
    <w:tblStylePr w:type="band2Horz">
      <w:rPr>
        <w:rFonts w:cs="Times New Roman"/>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rsid w:val="004B4DEB"/>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caps/>
        <w:color w:val="auto"/>
      </w:rPr>
      <w:tblPr/>
      <w:tcPr>
        <w:tcBorders>
          <w:tl2br w:val="none" w:sz="0" w:space="0" w:color="auto"/>
          <w:tr2bl w:val="none" w:sz="0" w:space="0" w:color="auto"/>
        </w:tcBorders>
      </w:tcPr>
    </w:tblStylePr>
  </w:style>
  <w:style w:type="table" w:styleId="TableGrid">
    <w:name w:val="Table Grid"/>
    <w:basedOn w:val="TableNormal"/>
    <w:uiPriority w:val="59"/>
    <w:rsid w:val="004B4DE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rsid w:val="004B4DE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i/>
        <w:iCs/>
      </w:rPr>
      <w:tblPr/>
      <w:tcPr>
        <w:tcBorders>
          <w:tl2br w:val="none" w:sz="0" w:space="0" w:color="auto"/>
          <w:tr2bl w:val="none" w:sz="0" w:space="0" w:color="auto"/>
        </w:tcBorders>
      </w:tcPr>
    </w:tblStylePr>
    <w:tblStylePr w:type="lastCol">
      <w:rPr>
        <w:rFonts w:cs="Times New Roman"/>
        <w:i/>
        <w:iCs/>
      </w:rPr>
      <w:tblPr/>
      <w:tcPr>
        <w:tcBorders>
          <w:tl2br w:val="none" w:sz="0" w:space="0" w:color="auto"/>
          <w:tr2bl w:val="none" w:sz="0" w:space="0" w:color="auto"/>
        </w:tcBorders>
      </w:tcPr>
    </w:tblStylePr>
  </w:style>
  <w:style w:type="table" w:styleId="TableGrid2">
    <w:name w:val="Table Grid 2"/>
    <w:basedOn w:val="TableNormal"/>
    <w:uiPriority w:val="99"/>
    <w:semiHidden/>
    <w:rsid w:val="004B4DEB"/>
    <w:tblPr>
      <w:tblBorders>
        <w:insideH w:val="single" w:sz="6" w:space="0" w:color="000000"/>
        <w:insideV w:val="single" w:sz="6" w:space="0" w:color="000000"/>
      </w:tblBorders>
    </w:tblPr>
    <w:tblStylePr w:type="firstRow">
      <w:rPr>
        <w:rFonts w:cs="Times New Roman"/>
        <w:b/>
        <w:bCs/>
      </w:rPr>
      <w:tblPr/>
      <w:tcPr>
        <w:tcBorders>
          <w:tl2br w:val="none" w:sz="0" w:space="0" w:color="auto"/>
          <w:tr2bl w:val="none" w:sz="0" w:space="0" w:color="auto"/>
        </w:tcBorders>
      </w:tcPr>
    </w:tblStylePr>
    <w:tblStylePr w:type="lastRow">
      <w:rPr>
        <w:rFonts w:cs="Times New Roman"/>
        <w:b/>
        <w:bCs/>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style>
  <w:style w:type="table" w:styleId="TableGrid3">
    <w:name w:val="Table Grid 3"/>
    <w:basedOn w:val="TableNormal"/>
    <w:uiPriority w:val="99"/>
    <w:semiHidden/>
    <w:rsid w:val="004B4DEB"/>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style>
  <w:style w:type="table" w:styleId="TableGrid4">
    <w:name w:val="Table Grid 4"/>
    <w:basedOn w:val="TableNormal"/>
    <w:uiPriority w:val="99"/>
    <w:semiHidden/>
    <w:rsid w:val="004B4DEB"/>
    <w:tblPr>
      <w:tblBorders>
        <w:left w:val="single" w:sz="12" w:space="0" w:color="000000"/>
        <w:right w:val="single" w:sz="12" w:space="0" w:color="000000"/>
        <w:insideH w:val="single" w:sz="6" w:space="0" w:color="000000"/>
        <w:insideV w:val="single" w:sz="6" w:space="0" w:color="000000"/>
      </w:tblBorders>
    </w:tblPr>
    <w:tblStylePr w:type="firstRow">
      <w:rPr>
        <w:rFonts w:cs="Times New Roman"/>
        <w:color w:val="auto"/>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b/>
        <w:bCs/>
        <w:color w:val="auto"/>
      </w:rPr>
      <w:tblPr/>
      <w:tcPr>
        <w:tcBorders>
          <w:top w:val="single" w:sz="6" w:space="0" w:color="000000"/>
          <w:tl2br w:val="none" w:sz="0" w:space="0" w:color="auto"/>
          <w:tr2bl w:val="none" w:sz="0" w:space="0" w:color="auto"/>
        </w:tcBorders>
        <w:shd w:val="pct30" w:color="FFFF00" w:fill="FFFFFF"/>
      </w:tcPr>
    </w:tblStylePr>
    <w:tblStylePr w:type="lastCol">
      <w:rPr>
        <w:rFonts w:cs="Times New Roman"/>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rsid w:val="004B4DEB"/>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semiHidden/>
    <w:rsid w:val="004B4DEB"/>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b/>
        <w:bCs/>
      </w:rPr>
      <w:tblPr/>
      <w:tcPr>
        <w:tcBorders>
          <w:bottom w:val="single" w:sz="6" w:space="0" w:color="000000"/>
          <w:tl2br w:val="none" w:sz="0" w:space="0" w:color="auto"/>
          <w:tr2bl w:val="none" w:sz="0" w:space="0" w:color="auto"/>
        </w:tcBorders>
      </w:tcPr>
    </w:tblStylePr>
    <w:tblStylePr w:type="lastRow">
      <w:rPr>
        <w:rFonts w:cs="Times New Roman"/>
        <w:color w:val="auto"/>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semiHidden/>
    <w:rsid w:val="004B4DEB"/>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b w:val="0"/>
        <w:bCs w:val="0"/>
      </w:rPr>
      <w:tblPr/>
      <w:tcPr>
        <w:tcBorders>
          <w:bottom w:val="single" w:sz="12" w:space="0" w:color="000000"/>
          <w:tl2br w:val="none" w:sz="0" w:space="0" w:color="auto"/>
          <w:tr2bl w:val="none" w:sz="0" w:space="0" w:color="auto"/>
        </w:tcBorders>
      </w:tcPr>
    </w:tblStylePr>
    <w:tblStylePr w:type="lastRow">
      <w:rPr>
        <w:rFonts w:cs="Times New Roman"/>
        <w:b w:val="0"/>
        <w:bCs w:val="0"/>
      </w:rPr>
      <w:tblPr/>
      <w:tcPr>
        <w:tcBorders>
          <w:top w:val="single" w:sz="6" w:space="0" w:color="000000"/>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semiHidden/>
    <w:rsid w:val="004B4DEB"/>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b/>
        <w:bCs/>
        <w:color w:val="FFFFFF"/>
      </w:rPr>
      <w:tblPr/>
      <w:tcPr>
        <w:tcBorders>
          <w:tl2br w:val="none" w:sz="0" w:space="0" w:color="auto"/>
          <w:tr2bl w:val="none" w:sz="0" w:space="0" w:color="auto"/>
        </w:tcBorders>
        <w:shd w:val="solid" w:color="000080" w:fill="FFFFFF"/>
      </w:tcPr>
    </w:tblStylePr>
    <w:tblStylePr w:type="lastRow">
      <w:rPr>
        <w:rFonts w:cs="Times New Roman"/>
        <w:b/>
        <w:bCs/>
        <w:color w:val="auto"/>
      </w:rPr>
      <w:tblPr/>
      <w:tcPr>
        <w:tcBorders>
          <w:tl2br w:val="none" w:sz="0" w:space="0" w:color="auto"/>
          <w:tr2bl w:val="none" w:sz="0" w:space="0" w:color="auto"/>
        </w:tcBorders>
      </w:tcPr>
    </w:tblStylePr>
    <w:tblStylePr w:type="lastCol">
      <w:rPr>
        <w:rFonts w:cs="Times New Roman"/>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rsid w:val="004B4DEB"/>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solid" w:color="C0C0C0" w:fill="FFFFFF"/>
      </w:tcPr>
    </w:tblStylePr>
    <w:tblStylePr w:type="band2Horz">
      <w:rPr>
        <w:rFonts w:cs="Times New Roman"/>
        <w:color w:val="auto"/>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List2">
    <w:name w:val="Table List 2"/>
    <w:basedOn w:val="TableNormal"/>
    <w:uiPriority w:val="99"/>
    <w:semiHidden/>
    <w:rsid w:val="004B4DEB"/>
    <w:tblPr>
      <w:tblStyleRowBandSize w:val="2"/>
      <w:tblBorders>
        <w:bottom w:val="single" w:sz="12" w:space="0" w:color="808080"/>
      </w:tblBorders>
    </w:tblPr>
    <w:tblStylePr w:type="firstRow">
      <w:rPr>
        <w:rFonts w:cs="Times New Roman"/>
        <w:b/>
        <w:bCs/>
        <w:color w:val="FFFFFF"/>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0" w:color="00FF00" w:fill="FFFFFF"/>
      </w:tcPr>
    </w:tblStylePr>
    <w:tblStylePr w:type="band2Horz">
      <w:rPr>
        <w:rFonts w:cs="Times New Roman"/>
        <w:color w:val="auto"/>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List3">
    <w:name w:val="Table List 3"/>
    <w:basedOn w:val="TableNormal"/>
    <w:uiPriority w:val="99"/>
    <w:semiHidden/>
    <w:rsid w:val="004B4DEB"/>
    <w:tblPr>
      <w:tblBorders>
        <w:top w:val="single" w:sz="12" w:space="0" w:color="000000"/>
        <w:bottom w:val="single" w:sz="12" w:space="0" w:color="000000"/>
        <w:insideH w:val="single" w:sz="6" w:space="0" w:color="000000"/>
      </w:tblBorders>
    </w:tblPr>
    <w:tblStylePr w:type="firstRow">
      <w:rPr>
        <w:rFonts w:cs="Times New Roman"/>
        <w:b/>
        <w:bCs/>
        <w:color w:val="000080"/>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rsid w:val="004B4DEB"/>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rsid w:val="004B4DEB"/>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b/>
        <w:bCs/>
      </w:rPr>
      <w:tblPr/>
      <w:tcPr>
        <w:tcBorders>
          <w:bottom w:val="single" w:sz="12"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style>
  <w:style w:type="table" w:styleId="TableList6">
    <w:name w:val="Table List 6"/>
    <w:basedOn w:val="TableNormal"/>
    <w:uiPriority w:val="99"/>
    <w:semiHidden/>
    <w:rsid w:val="004B4DEB"/>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b/>
        <w:bCs/>
      </w:rPr>
      <w:tblPr/>
      <w:tcPr>
        <w:tcBorders>
          <w:bottom w:val="single" w:sz="12" w:space="0" w:color="000000"/>
          <w:tl2br w:val="none" w:sz="0" w:space="0" w:color="auto"/>
          <w:tr2bl w:val="none" w:sz="0" w:space="0" w:color="auto"/>
        </w:tcBorders>
      </w:tcPr>
    </w:tblStylePr>
    <w:tblStylePr w:type="firstCol">
      <w:rPr>
        <w:rFonts w:cs="Times New Roman"/>
        <w:b/>
        <w:bCs/>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rsid w:val="004B4DEB"/>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b/>
        <w:bCs/>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b/>
        <w:bCs/>
      </w:rPr>
      <w:tblPr/>
      <w:tcPr>
        <w:tcBorders>
          <w:top w:val="single" w:sz="12" w:space="0" w:color="008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rsid w:val="004B4DEB"/>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b/>
        <w:bCs/>
        <w:i/>
        <w:iCs/>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b/>
        <w:bCs/>
      </w:rPr>
      <w:tblPr/>
      <w:tcPr>
        <w:tcBorders>
          <w:top w:val="single" w:sz="6" w:space="0" w:color="000000"/>
          <w:tl2br w:val="none" w:sz="0" w:space="0" w:color="auto"/>
          <w:tr2bl w:val="none" w:sz="0" w:space="0" w:color="auto"/>
        </w:tcBorders>
      </w:tcPr>
    </w:tblStylePr>
    <w:tblStylePr w:type="firstCol">
      <w:rPr>
        <w:rFonts w:cs="Times New Roman"/>
        <w:b/>
        <w:bCs/>
      </w:rPr>
      <w:tblPr/>
      <w:tcPr>
        <w:tcBorders>
          <w:tl2br w:val="none" w:sz="0" w:space="0" w:color="auto"/>
          <w:tr2bl w:val="none" w:sz="0" w:space="0" w:color="auto"/>
        </w:tcBorders>
      </w:tcPr>
    </w:tblStylePr>
    <w:tblStylePr w:type="lastCol">
      <w:rPr>
        <w:rFonts w:cs="Times New Roman"/>
        <w:b/>
        <w:bCs/>
      </w:rPr>
      <w:tblPr/>
      <w:tcPr>
        <w:tcBorders>
          <w:tl2br w:val="none" w:sz="0" w:space="0" w:color="auto"/>
          <w:tr2bl w:val="none" w:sz="0" w:space="0" w:color="auto"/>
        </w:tcBorders>
      </w:tcPr>
    </w:tblStylePr>
    <w:tblStylePr w:type="band1Horz">
      <w:rPr>
        <w:rFonts w:cs="Times New Roman"/>
        <w:color w:val="auto"/>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rsid w:val="004B4DE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rsid w:val="004B4DEB"/>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rsid w:val="004B4DEB"/>
    <w:tblPr/>
    <w:tblStylePr w:type="firstRow">
      <w:rPr>
        <w:rFonts w:cs="Times New Roman"/>
        <w:b/>
        <w:bCs/>
      </w:rPr>
      <w:tblPr/>
      <w:tcPr>
        <w:tcBorders>
          <w:bottom w:val="single" w:sz="12" w:space="0" w:color="000000"/>
          <w:tl2br w:val="none" w:sz="0" w:space="0" w:color="auto"/>
          <w:tr2bl w:val="none" w:sz="0" w:space="0" w:color="auto"/>
        </w:tcBorders>
      </w:tcPr>
    </w:tblStylePr>
    <w:tblStylePr w:type="lastRow">
      <w:rPr>
        <w:rFonts w:cs="Times New Roman"/>
        <w:b/>
        <w:bCs/>
        <w:color w:val="auto"/>
      </w:rPr>
      <w:tblPr/>
      <w:tcPr>
        <w:tcBorders>
          <w:top w:val="single" w:sz="6" w:space="0" w:color="000000"/>
          <w:tl2br w:val="none" w:sz="0" w:space="0" w:color="auto"/>
          <w:tr2bl w:val="none" w:sz="0" w:space="0" w:color="auto"/>
        </w:tcBorders>
      </w:tcPr>
    </w:tblStylePr>
    <w:tblStylePr w:type="firstCol">
      <w:rPr>
        <w:rFonts w:cs="Times New Roman"/>
        <w:b/>
        <w:bCs/>
      </w:rPr>
      <w:tblPr/>
      <w:tcPr>
        <w:tcBorders>
          <w:right w:val="single" w:sz="12" w:space="0" w:color="000000"/>
          <w:tl2br w:val="none" w:sz="0" w:space="0" w:color="auto"/>
          <w:tr2bl w:val="none" w:sz="0" w:space="0" w:color="auto"/>
        </w:tcBorders>
      </w:tcPr>
    </w:tblStylePr>
    <w:tblStylePr w:type="lastCol">
      <w:rPr>
        <w:rFonts w:cs="Times New Roman"/>
        <w:b/>
        <w:bCs/>
      </w:rPr>
      <w:tblPr/>
      <w:tcPr>
        <w:tcBorders>
          <w:left w:val="single" w:sz="6" w:space="0" w:color="000000"/>
          <w:tl2br w:val="none" w:sz="0" w:space="0" w:color="auto"/>
          <w:tr2bl w:val="none" w:sz="0" w:space="0" w:color="auto"/>
        </w:tcBorders>
      </w:tcPr>
    </w:tblStylePr>
    <w:tblStylePr w:type="neCell">
      <w:rPr>
        <w:rFonts w:cs="Times New Roman"/>
        <w:b/>
        <w:bCs/>
      </w:rPr>
      <w:tblPr/>
      <w:tcPr>
        <w:tcBorders>
          <w:left w:val="none" w:sz="0" w:space="0" w:color="auto"/>
          <w:tl2br w:val="none" w:sz="0" w:space="0" w:color="auto"/>
          <w:tr2bl w:val="none" w:sz="0" w:space="0" w:color="auto"/>
        </w:tcBorders>
      </w:tcPr>
    </w:tblStylePr>
    <w:tblStylePr w:type="swCell">
      <w:rPr>
        <w:rFonts w:cs="Times New Roman"/>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rsid w:val="004B4DEB"/>
    <w:tblPr>
      <w:tblBorders>
        <w:top w:val="single" w:sz="12" w:space="0" w:color="000000"/>
        <w:left w:val="single" w:sz="12" w:space="0" w:color="000000"/>
        <w:bottom w:val="single" w:sz="12" w:space="0" w:color="000000"/>
        <w:right w:val="single" w:sz="12" w:space="0" w:color="000000"/>
      </w:tblBorders>
    </w:tblPr>
    <w:tblStylePr w:type="firstRow">
      <w:rPr>
        <w:rFonts w:cs="Times New Roman"/>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rsid w:val="004B4DEB"/>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Subtle2">
    <w:name w:val="Table Subtle 2"/>
    <w:basedOn w:val="TableNormal"/>
    <w:uiPriority w:val="99"/>
    <w:semiHidden/>
    <w:rsid w:val="004B4DEB"/>
    <w:tblPr>
      <w:tblBorders>
        <w:left w:val="single" w:sz="6" w:space="0" w:color="000000"/>
        <w:right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shd w:val="pct25" w:color="008000" w:fill="FFFFFF"/>
      </w:tcPr>
    </w:tblStylePr>
    <w:tblStylePr w:type="lastCol">
      <w:rPr>
        <w:rFonts w:cs="Times New Roman"/>
      </w:rPr>
      <w:tblPr/>
      <w:tcPr>
        <w:tcBorders>
          <w:left w:val="single" w:sz="12" w:space="0" w:color="000000"/>
          <w:tl2br w:val="none" w:sz="0" w:space="0" w:color="auto"/>
          <w:tr2bl w:val="none" w:sz="0" w:space="0" w:color="auto"/>
        </w:tcBorders>
        <w:shd w:val="pct25" w:color="808000" w:fill="FFFFFF"/>
      </w:tcPr>
    </w:tblStylePr>
    <w:tblStylePr w:type="neCell">
      <w:rPr>
        <w:rFonts w:cs="Times New Roman"/>
        <w:b/>
        <w:bCs/>
      </w:rPr>
      <w:tblPr/>
      <w:tcPr>
        <w:tcBorders>
          <w:tl2br w:val="none" w:sz="0" w:space="0" w:color="auto"/>
          <w:tr2bl w:val="none" w:sz="0" w:space="0" w:color="auto"/>
        </w:tcBorders>
      </w:tcPr>
    </w:tblStylePr>
    <w:tblStylePr w:type="swCell">
      <w:rPr>
        <w:rFonts w:cs="Times New Roman"/>
        <w:b/>
        <w:bCs/>
      </w:rPr>
      <w:tblPr/>
      <w:tcPr>
        <w:tcBorders>
          <w:tl2br w:val="none" w:sz="0" w:space="0" w:color="auto"/>
          <w:tr2bl w:val="none" w:sz="0" w:space="0" w:color="auto"/>
        </w:tcBorders>
      </w:tcPr>
    </w:tblStylePr>
  </w:style>
  <w:style w:type="table" w:styleId="TableTheme">
    <w:name w:val="Table Theme"/>
    <w:basedOn w:val="TableNormal"/>
    <w:uiPriority w:val="99"/>
    <w:semiHidden/>
    <w:rsid w:val="004B4DE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rsid w:val="004B4DEB"/>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table" w:styleId="TableWeb2">
    <w:name w:val="Table Web 2"/>
    <w:basedOn w:val="TableNormal"/>
    <w:uiPriority w:val="99"/>
    <w:semiHidden/>
    <w:rsid w:val="004B4DEB"/>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table" w:styleId="TableWeb3">
    <w:name w:val="Table Web 3"/>
    <w:basedOn w:val="TableNormal"/>
    <w:uiPriority w:val="99"/>
    <w:semiHidden/>
    <w:rsid w:val="004B4DEB"/>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color w:val="auto"/>
      </w:rPr>
      <w:tblPr/>
      <w:tcPr>
        <w:tcBorders>
          <w:tl2br w:val="none" w:sz="0" w:space="0" w:color="auto"/>
          <w:tr2bl w:val="none" w:sz="0" w:space="0" w:color="auto"/>
        </w:tcBorders>
      </w:tcPr>
    </w:tblStylePr>
  </w:style>
  <w:style w:type="paragraph" w:styleId="Title">
    <w:name w:val="Title"/>
    <w:basedOn w:val="Normal"/>
    <w:link w:val="TitleChar"/>
    <w:uiPriority w:val="99"/>
    <w:qFormat/>
    <w:rsid w:val="004B4DEB"/>
    <w:pPr>
      <w:spacing w:before="240" w:after="60"/>
      <w:jc w:val="center"/>
      <w:outlineLvl w:val="0"/>
    </w:pPr>
    <w:rPr>
      <w:rFonts w:ascii="Arial" w:hAnsi="Arial" w:cs="Arial"/>
      <w:b/>
      <w:bCs/>
      <w:kern w:val="28"/>
      <w:sz w:val="32"/>
      <w:szCs w:val="32"/>
    </w:rPr>
  </w:style>
  <w:style w:type="character" w:customStyle="1" w:styleId="TitleChar">
    <w:name w:val="Title Char"/>
    <w:link w:val="Title"/>
    <w:uiPriority w:val="99"/>
    <w:locked/>
    <w:rsid w:val="007C6FCF"/>
    <w:rPr>
      <w:rFonts w:ascii="Cambria" w:hAnsi="Cambria" w:cs="Times New Roman"/>
      <w:b/>
      <w:bCs/>
      <w:kern w:val="28"/>
      <w:sz w:val="32"/>
      <w:szCs w:val="32"/>
      <w:lang w:eastAsia="en-GB"/>
    </w:rPr>
  </w:style>
  <w:style w:type="paragraph" w:customStyle="1" w:styleId="LongDocTableMedium-Right">
    <w:name w:val="Long Doc Table Medium - Right"/>
    <w:basedOn w:val="LongDocTableMedium"/>
    <w:uiPriority w:val="99"/>
    <w:rsid w:val="00315B82"/>
    <w:pPr>
      <w:jc w:val="right"/>
    </w:pPr>
  </w:style>
  <w:style w:type="paragraph" w:customStyle="1" w:styleId="LongDocBodyText">
    <w:name w:val="Long Doc Body Text"/>
    <w:link w:val="LongDocBodyTextCharChar"/>
    <w:rsid w:val="00CF074C"/>
    <w:pPr>
      <w:spacing w:before="100" w:after="100"/>
    </w:pPr>
    <w:rPr>
      <w:rFonts w:ascii="Lucida Sans" w:hAnsi="Lucida Sans"/>
      <w:szCs w:val="24"/>
      <w:lang w:eastAsia="en-GB"/>
    </w:rPr>
  </w:style>
  <w:style w:type="paragraph" w:customStyle="1" w:styleId="longdocbulletlist">
    <w:name w:val="long doc bullet list"/>
    <w:basedOn w:val="Normal"/>
    <w:link w:val="longdocbulletlistChar"/>
    <w:uiPriority w:val="99"/>
    <w:rsid w:val="00C8541D"/>
    <w:pPr>
      <w:numPr>
        <w:numId w:val="14"/>
      </w:numPr>
      <w:tabs>
        <w:tab w:val="clear" w:pos="851"/>
      </w:tabs>
      <w:spacing w:before="50" w:after="50"/>
      <w:ind w:left="567" w:hanging="567"/>
    </w:pPr>
    <w:rPr>
      <w:lang w:val="en-GB"/>
    </w:rPr>
  </w:style>
  <w:style w:type="paragraph" w:styleId="FootnoteText">
    <w:name w:val="footnote text"/>
    <w:basedOn w:val="Normal"/>
    <w:link w:val="FootnoteTextChar"/>
    <w:uiPriority w:val="99"/>
    <w:semiHidden/>
    <w:rsid w:val="00494908"/>
    <w:rPr>
      <w:szCs w:val="20"/>
    </w:rPr>
  </w:style>
  <w:style w:type="character" w:customStyle="1" w:styleId="FootnoteTextChar">
    <w:name w:val="Footnote Text Char"/>
    <w:link w:val="FootnoteText"/>
    <w:uiPriority w:val="99"/>
    <w:semiHidden/>
    <w:locked/>
    <w:rsid w:val="007C6FCF"/>
    <w:rPr>
      <w:rFonts w:ascii="Lucida Sans" w:hAnsi="Lucida Sans" w:cs="Times New Roman"/>
      <w:lang w:eastAsia="en-GB"/>
    </w:rPr>
  </w:style>
  <w:style w:type="paragraph" w:customStyle="1" w:styleId="Heading2-Red">
    <w:name w:val="Heading 2 - Red"/>
    <w:basedOn w:val="Normal"/>
    <w:rsid w:val="004D0D18"/>
    <w:pPr>
      <w:numPr>
        <w:ilvl w:val="1"/>
        <w:numId w:val="10"/>
      </w:numPr>
      <w:tabs>
        <w:tab w:val="num" w:pos="851"/>
      </w:tabs>
      <w:ind w:left="851" w:hanging="851"/>
    </w:pPr>
  </w:style>
  <w:style w:type="paragraph" w:styleId="TOC3">
    <w:name w:val="toc 3"/>
    <w:aliases w:val="Long Doc 3"/>
    <w:basedOn w:val="Normal"/>
    <w:next w:val="Normal"/>
    <w:uiPriority w:val="39"/>
    <w:rsid w:val="00C94E40"/>
    <w:pPr>
      <w:spacing w:before="120" w:line="240" w:lineRule="auto"/>
      <w:ind w:left="3969" w:hanging="567"/>
    </w:pPr>
    <w:rPr>
      <w:szCs w:val="18"/>
    </w:rPr>
  </w:style>
  <w:style w:type="paragraph" w:customStyle="1" w:styleId="LongDocNumberIndentBold-Blue">
    <w:name w:val="Long Doc Number Indent Bold - Blue"/>
    <w:basedOn w:val="Normal"/>
    <w:link w:val="LongDocNumberIndentBold-BlueCharChar"/>
    <w:uiPriority w:val="99"/>
    <w:rsid w:val="00136CCA"/>
    <w:pPr>
      <w:tabs>
        <w:tab w:val="left" w:pos="1418"/>
      </w:tabs>
      <w:spacing w:before="120" w:after="240"/>
      <w:ind w:left="1418" w:hanging="567"/>
    </w:pPr>
    <w:rPr>
      <w:b/>
      <w:bCs/>
      <w:color w:val="0000FF"/>
    </w:rPr>
  </w:style>
  <w:style w:type="paragraph" w:customStyle="1" w:styleId="longdocletterlist">
    <w:name w:val="long doc letter list"/>
    <w:basedOn w:val="Normal"/>
    <w:next w:val="LongDocBodyText"/>
    <w:uiPriority w:val="99"/>
    <w:rsid w:val="000B6226"/>
    <w:pPr>
      <w:numPr>
        <w:numId w:val="9"/>
      </w:numPr>
      <w:tabs>
        <w:tab w:val="clear" w:pos="1492"/>
        <w:tab w:val="num" w:pos="1134"/>
      </w:tabs>
      <w:spacing w:before="60" w:after="120"/>
      <w:ind w:left="1134" w:hanging="567"/>
    </w:pPr>
    <w:rPr>
      <w:szCs w:val="18"/>
      <w:lang w:val="en-GB" w:eastAsia="en-NZ"/>
    </w:rPr>
  </w:style>
  <w:style w:type="paragraph" w:customStyle="1" w:styleId="LongDocNumberIndent">
    <w:name w:val="Long Doc Number Indent"/>
    <w:basedOn w:val="LongDocBodyText"/>
    <w:link w:val="LongDocNumberIndentCharChar"/>
    <w:uiPriority w:val="99"/>
    <w:rsid w:val="00462AF9"/>
    <w:pPr>
      <w:ind w:left="1418" w:hanging="567"/>
    </w:pPr>
  </w:style>
  <w:style w:type="character" w:styleId="FootnoteReference">
    <w:name w:val="footnote reference"/>
    <w:uiPriority w:val="99"/>
    <w:semiHidden/>
    <w:rsid w:val="00494908"/>
    <w:rPr>
      <w:rFonts w:cs="Times New Roman"/>
      <w:vertAlign w:val="superscript"/>
    </w:rPr>
  </w:style>
  <w:style w:type="paragraph" w:styleId="DocumentMap">
    <w:name w:val="Document Map"/>
    <w:basedOn w:val="Normal"/>
    <w:link w:val="DocumentMapChar"/>
    <w:uiPriority w:val="99"/>
    <w:semiHidden/>
    <w:rsid w:val="001A77E8"/>
    <w:pPr>
      <w:shd w:val="clear" w:color="auto" w:fill="000080"/>
    </w:pPr>
    <w:rPr>
      <w:rFonts w:ascii="Tahoma" w:hAnsi="Tahoma" w:cs="Tahoma"/>
      <w:szCs w:val="20"/>
    </w:rPr>
  </w:style>
  <w:style w:type="character" w:customStyle="1" w:styleId="DocumentMapChar">
    <w:name w:val="Document Map Char"/>
    <w:link w:val="DocumentMap"/>
    <w:uiPriority w:val="99"/>
    <w:semiHidden/>
    <w:locked/>
    <w:rsid w:val="007C6FCF"/>
    <w:rPr>
      <w:rFonts w:cs="Times New Roman"/>
      <w:sz w:val="2"/>
      <w:lang w:eastAsia="en-GB"/>
    </w:rPr>
  </w:style>
  <w:style w:type="paragraph" w:customStyle="1" w:styleId="Heading4Centered">
    <w:name w:val="Heading 4 Centered"/>
    <w:basedOn w:val="Normal"/>
    <w:uiPriority w:val="99"/>
    <w:rsid w:val="00950DFA"/>
    <w:pPr>
      <w:tabs>
        <w:tab w:val="left" w:pos="924"/>
      </w:tabs>
      <w:jc w:val="center"/>
    </w:pPr>
    <w:rPr>
      <w:b/>
      <w:szCs w:val="20"/>
    </w:rPr>
  </w:style>
  <w:style w:type="paragraph" w:customStyle="1" w:styleId="LongDocTableHeader">
    <w:name w:val="Long Doc Table Header"/>
    <w:basedOn w:val="LongDocBodyText"/>
    <w:link w:val="LongDocTableHeaderCharChar"/>
    <w:uiPriority w:val="99"/>
    <w:rsid w:val="00883B0A"/>
    <w:rPr>
      <w:b/>
      <w:szCs w:val="18"/>
    </w:rPr>
  </w:style>
  <w:style w:type="paragraph" w:customStyle="1" w:styleId="LongDocTableText">
    <w:name w:val="Long Doc Table Text"/>
    <w:basedOn w:val="LongDocBodyText"/>
    <w:link w:val="LongDocTableTextCharChar"/>
    <w:uiPriority w:val="99"/>
    <w:rsid w:val="00796404"/>
    <w:rPr>
      <w:lang w:eastAsia="en-NZ"/>
    </w:rPr>
  </w:style>
  <w:style w:type="paragraph" w:customStyle="1" w:styleId="LongDocTitle1">
    <w:name w:val="Long Doc Title 1"/>
    <w:link w:val="LongDocTitle1CharChar"/>
    <w:uiPriority w:val="99"/>
    <w:rsid w:val="00993FCD"/>
    <w:pPr>
      <w:spacing w:before="6000"/>
    </w:pPr>
    <w:rPr>
      <w:rFonts w:ascii="Lucida Sans" w:hAnsi="Lucida Sans" w:cs="Arial"/>
      <w:b/>
      <w:bCs/>
      <w:kern w:val="32"/>
      <w:sz w:val="36"/>
      <w:szCs w:val="40"/>
      <w:lang w:val="en-GB"/>
    </w:rPr>
  </w:style>
  <w:style w:type="paragraph" w:customStyle="1" w:styleId="StyleLongDocTableText-RedLeft0cmHanging1cm">
    <w:name w:val="Style Long Doc Table Text - Red + Left:  0 cm Hanging:  1 cm"/>
    <w:basedOn w:val="LongDocTableText-Red"/>
    <w:uiPriority w:val="99"/>
    <w:rsid w:val="00AF3A7E"/>
    <w:pPr>
      <w:ind w:left="851" w:hanging="851"/>
    </w:pPr>
    <w:rPr>
      <w:szCs w:val="20"/>
    </w:rPr>
  </w:style>
  <w:style w:type="character" w:customStyle="1" w:styleId="LongDocNumberIndentBold-BlueCharChar">
    <w:name w:val="Long Doc Number Indent Bold - Blue Char Char"/>
    <w:link w:val="LongDocNumberIndentBold-Blue"/>
    <w:uiPriority w:val="99"/>
    <w:locked/>
    <w:rsid w:val="00136CCA"/>
    <w:rPr>
      <w:rFonts w:ascii="Lucida Sans" w:hAnsi="Lucida Sans" w:cs="Times New Roman"/>
      <w:b/>
      <w:bCs/>
      <w:color w:val="0000FF"/>
      <w:sz w:val="24"/>
      <w:szCs w:val="24"/>
      <w:lang w:val="en-NZ" w:eastAsia="en-GB" w:bidi="ar-SA"/>
    </w:rPr>
  </w:style>
  <w:style w:type="character" w:styleId="PageNumber">
    <w:name w:val="page number"/>
    <w:uiPriority w:val="99"/>
    <w:semiHidden/>
    <w:rsid w:val="0011322E"/>
    <w:rPr>
      <w:rFonts w:cs="Times New Roman"/>
    </w:rPr>
  </w:style>
  <w:style w:type="character" w:customStyle="1" w:styleId="LongDocBodyTextCharChar">
    <w:name w:val="Long Doc Body Text Char Char"/>
    <w:link w:val="LongDocBodyText"/>
    <w:locked/>
    <w:rsid w:val="00CF074C"/>
    <w:rPr>
      <w:rFonts w:ascii="Lucida Sans" w:hAnsi="Lucida Sans"/>
      <w:szCs w:val="24"/>
      <w:lang w:val="en-NZ" w:eastAsia="en-GB" w:bidi="ar-SA"/>
    </w:rPr>
  </w:style>
  <w:style w:type="paragraph" w:customStyle="1" w:styleId="Style1">
    <w:name w:val="Style1"/>
    <w:basedOn w:val="StyleLongDocTableText-RedLeft0cmHanging1cm"/>
    <w:uiPriority w:val="99"/>
    <w:rsid w:val="00AF3A7E"/>
  </w:style>
  <w:style w:type="paragraph" w:customStyle="1" w:styleId="LongDocTitlePageText-Red">
    <w:name w:val="Long Doc Title Page Text - Red"/>
    <w:basedOn w:val="LongDocTitlePageText-Blue"/>
    <w:link w:val="LongDocTitlePageText-RedCharChar"/>
    <w:uiPriority w:val="99"/>
    <w:rsid w:val="00AA6745"/>
    <w:rPr>
      <w:color w:val="FF0000"/>
    </w:rPr>
  </w:style>
  <w:style w:type="paragraph" w:customStyle="1" w:styleId="TOCTitle">
    <w:name w:val="TOC Title"/>
    <w:basedOn w:val="LongDocTitle1"/>
    <w:link w:val="TOCTitleChar"/>
    <w:rsid w:val="00014C6C"/>
    <w:pPr>
      <w:spacing w:before="0"/>
    </w:pPr>
  </w:style>
  <w:style w:type="paragraph" w:customStyle="1" w:styleId="LongDocNumber">
    <w:name w:val="Long Doc Number"/>
    <w:basedOn w:val="LongDocBodyText"/>
    <w:link w:val="LongDocNumberChar"/>
    <w:uiPriority w:val="99"/>
    <w:rsid w:val="00136CCA"/>
    <w:pPr>
      <w:tabs>
        <w:tab w:val="left" w:pos="851"/>
      </w:tabs>
      <w:ind w:left="851" w:hanging="851"/>
    </w:pPr>
    <w:rPr>
      <w:lang w:val="en-GB"/>
    </w:rPr>
  </w:style>
  <w:style w:type="paragraph" w:customStyle="1" w:styleId="LongDocHeader-Odd">
    <w:name w:val="Long Doc Header - Odd"/>
    <w:basedOn w:val="Normal"/>
    <w:rsid w:val="0011322E"/>
    <w:pPr>
      <w:pBdr>
        <w:bottom w:val="single" w:sz="4" w:space="1" w:color="auto"/>
      </w:pBdr>
      <w:tabs>
        <w:tab w:val="right" w:pos="9356"/>
      </w:tabs>
      <w:spacing w:line="240" w:lineRule="auto"/>
      <w:jc w:val="right"/>
    </w:pPr>
    <w:rPr>
      <w:i/>
      <w:sz w:val="16"/>
      <w:szCs w:val="16"/>
    </w:rPr>
  </w:style>
  <w:style w:type="paragraph" w:customStyle="1" w:styleId="LongDocHeader-Even">
    <w:name w:val="Long Doc Header - Even"/>
    <w:basedOn w:val="LongDocHeader-Odd"/>
    <w:rsid w:val="00FC166F"/>
    <w:pPr>
      <w:jc w:val="left"/>
    </w:pPr>
  </w:style>
  <w:style w:type="paragraph" w:customStyle="1" w:styleId="LongDocTableSpacer">
    <w:name w:val="Long Doc Table Spacer"/>
    <w:basedOn w:val="LongDocBodyText"/>
    <w:uiPriority w:val="99"/>
    <w:rsid w:val="002409BC"/>
    <w:pPr>
      <w:spacing w:before="0" w:after="0"/>
    </w:pPr>
    <w:rPr>
      <w:sz w:val="12"/>
      <w:szCs w:val="16"/>
    </w:rPr>
  </w:style>
  <w:style w:type="paragraph" w:styleId="TOC1">
    <w:name w:val="toc 1"/>
    <w:aliases w:val="Long Doc"/>
    <w:basedOn w:val="Normal"/>
    <w:next w:val="Normal"/>
    <w:uiPriority w:val="99"/>
    <w:rsid w:val="004B714C"/>
    <w:pPr>
      <w:spacing w:before="240"/>
      <w:ind w:left="2835" w:hanging="567"/>
    </w:pPr>
    <w:rPr>
      <w:b/>
    </w:rPr>
  </w:style>
  <w:style w:type="paragraph" w:styleId="TOC2">
    <w:name w:val="toc 2"/>
    <w:aliases w:val="Long Doc 2"/>
    <w:basedOn w:val="Normal"/>
    <w:next w:val="Normal"/>
    <w:uiPriority w:val="39"/>
    <w:rsid w:val="004B714C"/>
    <w:pPr>
      <w:spacing w:before="120"/>
      <w:ind w:left="3402" w:hanging="567"/>
    </w:pPr>
    <w:rPr>
      <w:b/>
    </w:rPr>
  </w:style>
  <w:style w:type="character" w:customStyle="1" w:styleId="LongDocTableTextCharChar">
    <w:name w:val="Long Doc Table Text Char Char"/>
    <w:link w:val="LongDocTableText"/>
    <w:uiPriority w:val="99"/>
    <w:locked/>
    <w:rsid w:val="00796404"/>
    <w:rPr>
      <w:rFonts w:ascii="Lucida Sans" w:hAnsi="Lucida Sans"/>
      <w:szCs w:val="24"/>
      <w:lang w:val="en-NZ" w:eastAsia="en-NZ" w:bidi="ar-SA"/>
    </w:rPr>
  </w:style>
  <w:style w:type="character" w:customStyle="1" w:styleId="LongDocTableHeaderCharChar">
    <w:name w:val="Long Doc Table Header Char Char"/>
    <w:link w:val="LongDocTableHeader"/>
    <w:uiPriority w:val="99"/>
    <w:locked/>
    <w:rsid w:val="00883B0A"/>
    <w:rPr>
      <w:rFonts w:ascii="Lucida Sans" w:hAnsi="Lucida Sans"/>
      <w:b/>
      <w:sz w:val="18"/>
      <w:szCs w:val="18"/>
      <w:lang w:val="en-NZ" w:eastAsia="en-GB" w:bidi="ar-SA"/>
    </w:rPr>
  </w:style>
  <w:style w:type="paragraph" w:styleId="TOC4">
    <w:name w:val="toc 4"/>
    <w:aliases w:val="Long Doc 4"/>
    <w:basedOn w:val="Normal"/>
    <w:next w:val="Normal"/>
    <w:autoRedefine/>
    <w:uiPriority w:val="39"/>
    <w:rsid w:val="00B60C6B"/>
    <w:pPr>
      <w:tabs>
        <w:tab w:val="left" w:pos="4536"/>
        <w:tab w:val="right" w:pos="9345"/>
      </w:tabs>
      <w:ind w:left="4536" w:hanging="567"/>
    </w:pPr>
    <w:rPr>
      <w:lang w:val="en-US" w:eastAsia="en-US"/>
    </w:rPr>
  </w:style>
  <w:style w:type="paragraph" w:styleId="TOC5">
    <w:name w:val="toc 5"/>
    <w:basedOn w:val="Normal"/>
    <w:next w:val="Normal"/>
    <w:autoRedefine/>
    <w:uiPriority w:val="99"/>
    <w:semiHidden/>
    <w:rsid w:val="00216059"/>
    <w:pPr>
      <w:ind w:left="960"/>
    </w:pPr>
    <w:rPr>
      <w:lang w:val="en-US" w:eastAsia="en-US"/>
    </w:rPr>
  </w:style>
  <w:style w:type="paragraph" w:styleId="TOC6">
    <w:name w:val="toc 6"/>
    <w:basedOn w:val="Normal"/>
    <w:next w:val="Normal"/>
    <w:autoRedefine/>
    <w:uiPriority w:val="99"/>
    <w:semiHidden/>
    <w:rsid w:val="00216059"/>
    <w:pPr>
      <w:ind w:left="1200"/>
    </w:pPr>
    <w:rPr>
      <w:lang w:val="en-US" w:eastAsia="en-US"/>
    </w:rPr>
  </w:style>
  <w:style w:type="paragraph" w:styleId="TOC7">
    <w:name w:val="toc 7"/>
    <w:basedOn w:val="Normal"/>
    <w:next w:val="Normal"/>
    <w:autoRedefine/>
    <w:uiPriority w:val="99"/>
    <w:semiHidden/>
    <w:rsid w:val="00216059"/>
    <w:pPr>
      <w:ind w:left="1440"/>
    </w:pPr>
    <w:rPr>
      <w:lang w:val="en-US" w:eastAsia="en-US"/>
    </w:rPr>
  </w:style>
  <w:style w:type="paragraph" w:styleId="TOC8">
    <w:name w:val="toc 8"/>
    <w:basedOn w:val="Normal"/>
    <w:next w:val="Normal"/>
    <w:autoRedefine/>
    <w:uiPriority w:val="99"/>
    <w:semiHidden/>
    <w:rsid w:val="00216059"/>
    <w:pPr>
      <w:ind w:left="1680"/>
    </w:pPr>
    <w:rPr>
      <w:lang w:val="en-US" w:eastAsia="en-US"/>
    </w:rPr>
  </w:style>
  <w:style w:type="paragraph" w:styleId="TOC9">
    <w:name w:val="toc 9"/>
    <w:basedOn w:val="Normal"/>
    <w:next w:val="Normal"/>
    <w:autoRedefine/>
    <w:uiPriority w:val="99"/>
    <w:semiHidden/>
    <w:rsid w:val="00216059"/>
    <w:pPr>
      <w:ind w:left="1920"/>
    </w:pPr>
    <w:rPr>
      <w:lang w:val="en-US" w:eastAsia="en-US"/>
    </w:rPr>
  </w:style>
  <w:style w:type="paragraph" w:customStyle="1" w:styleId="longdoctitlesub2-red">
    <w:name w:val="long doc title sub 2 - red"/>
    <w:basedOn w:val="longdoctitlesub2"/>
    <w:link w:val="longdoctitlesub2-redCharChar"/>
    <w:uiPriority w:val="99"/>
    <w:rsid w:val="00014C6C"/>
    <w:rPr>
      <w:color w:val="FF0000"/>
    </w:rPr>
  </w:style>
  <w:style w:type="paragraph" w:customStyle="1" w:styleId="LongDocTitle">
    <w:name w:val="Long Doc Title"/>
    <w:basedOn w:val="Normal"/>
    <w:uiPriority w:val="99"/>
    <w:rsid w:val="00B22BB9"/>
    <w:pPr>
      <w:spacing w:before="1680" w:after="1680" w:line="240" w:lineRule="auto"/>
    </w:pPr>
    <w:rPr>
      <w:rFonts w:cs="Arial"/>
      <w:bCs/>
      <w:i/>
      <w:kern w:val="32"/>
      <w:sz w:val="70"/>
      <w:szCs w:val="70"/>
      <w:lang w:val="en-US" w:eastAsia="en-US"/>
    </w:rPr>
  </w:style>
  <w:style w:type="character" w:customStyle="1" w:styleId="LongDocTitlePageText-RedCharChar">
    <w:name w:val="Long Doc Title Page Text - Red Char Char"/>
    <w:link w:val="LongDocTitlePageText-Red"/>
    <w:uiPriority w:val="99"/>
    <w:locked/>
    <w:rsid w:val="00AA6745"/>
    <w:rPr>
      <w:rFonts w:ascii="Lucida Sans" w:hAnsi="Lucida Sans" w:cs="Times New Roman"/>
      <w:color w:val="FF0000"/>
      <w:sz w:val="24"/>
      <w:szCs w:val="24"/>
      <w:lang w:val="en-NZ" w:eastAsia="en-NZ" w:bidi="ar-SA"/>
    </w:rPr>
  </w:style>
  <w:style w:type="character" w:customStyle="1" w:styleId="LongDocTableText-RedChar">
    <w:name w:val="Long Doc Table Text - Red Char"/>
    <w:link w:val="LongDocTableText-Red"/>
    <w:locked/>
    <w:rsid w:val="00AA6745"/>
    <w:rPr>
      <w:rFonts w:ascii="Lucida Sans" w:hAnsi="Lucida Sans"/>
      <w:color w:val="FF0000"/>
      <w:szCs w:val="24"/>
      <w:lang w:val="en-NZ" w:eastAsia="en-NZ" w:bidi="ar-SA"/>
    </w:rPr>
  </w:style>
  <w:style w:type="paragraph" w:customStyle="1" w:styleId="LongDocTableTextHanging">
    <w:name w:val="Long Doc Table Text Hanging"/>
    <w:basedOn w:val="Normal"/>
    <w:link w:val="LongDocTableTextHangingChar"/>
    <w:uiPriority w:val="99"/>
    <w:rsid w:val="0011322E"/>
    <w:pPr>
      <w:spacing w:before="100" w:after="100"/>
      <w:ind w:left="567" w:hanging="567"/>
    </w:pPr>
    <w:rPr>
      <w:szCs w:val="20"/>
      <w:lang w:eastAsia="en-NZ"/>
    </w:rPr>
  </w:style>
  <w:style w:type="paragraph" w:customStyle="1" w:styleId="LongDocTitlePageTextBold-Red">
    <w:name w:val="Long Doc Title Page Text Bold - Red"/>
    <w:basedOn w:val="LongDocTitlePageText-Red"/>
    <w:link w:val="LongDocTitlePageTextBold-RedChar"/>
    <w:uiPriority w:val="99"/>
    <w:rsid w:val="00AA6745"/>
    <w:rPr>
      <w:b/>
      <w:bCs/>
    </w:rPr>
  </w:style>
  <w:style w:type="character" w:customStyle="1" w:styleId="LongDocTitlePageTextBold-RedChar">
    <w:name w:val="Long Doc Title Page Text Bold - Red Char"/>
    <w:link w:val="LongDocTitlePageTextBold-Red"/>
    <w:uiPriority w:val="99"/>
    <w:locked/>
    <w:rsid w:val="00AA6745"/>
    <w:rPr>
      <w:rFonts w:ascii="Lucida Sans" w:hAnsi="Lucida Sans" w:cs="Times New Roman"/>
      <w:b/>
      <w:bCs/>
      <w:color w:val="FF0000"/>
      <w:sz w:val="24"/>
      <w:szCs w:val="24"/>
      <w:lang w:val="en-NZ" w:eastAsia="en-NZ" w:bidi="ar-SA"/>
    </w:rPr>
  </w:style>
  <w:style w:type="character" w:customStyle="1" w:styleId="LongDocTableTextHangingChar">
    <w:name w:val="Long Doc Table Text Hanging Char"/>
    <w:link w:val="LongDocTableTextHanging"/>
    <w:uiPriority w:val="99"/>
    <w:locked/>
    <w:rsid w:val="0011322E"/>
    <w:rPr>
      <w:rFonts w:ascii="Lucida Sans" w:hAnsi="Lucida Sans" w:cs="Times New Roman"/>
      <w:sz w:val="24"/>
      <w:szCs w:val="24"/>
      <w:lang w:val="en-NZ" w:eastAsia="en-NZ" w:bidi="ar-SA"/>
    </w:rPr>
  </w:style>
  <w:style w:type="paragraph" w:customStyle="1" w:styleId="LongDocTableBulletIndent">
    <w:name w:val="Long Doc Table Bullet Indent"/>
    <w:basedOn w:val="LongDocBulletListIndent1"/>
    <w:uiPriority w:val="99"/>
    <w:rsid w:val="003E63E6"/>
    <w:pPr>
      <w:tabs>
        <w:tab w:val="clear" w:pos="851"/>
        <w:tab w:val="left" w:pos="1134"/>
      </w:tabs>
      <w:ind w:left="1134" w:hanging="567"/>
    </w:pPr>
  </w:style>
  <w:style w:type="paragraph" w:customStyle="1" w:styleId="LongDocTableIndent">
    <w:name w:val="Long Doc Table Indent"/>
    <w:basedOn w:val="LongDocTableText"/>
    <w:uiPriority w:val="99"/>
    <w:rsid w:val="003E63E6"/>
    <w:pPr>
      <w:ind w:left="1134"/>
    </w:pPr>
  </w:style>
  <w:style w:type="paragraph" w:styleId="MacroText">
    <w:name w:val="macro"/>
    <w:link w:val="MacroTextChar"/>
    <w:uiPriority w:val="99"/>
    <w:semiHidden/>
    <w:rsid w:val="00570900"/>
    <w:pPr>
      <w:tabs>
        <w:tab w:val="left" w:pos="480"/>
        <w:tab w:val="left" w:pos="960"/>
        <w:tab w:val="left" w:pos="1440"/>
        <w:tab w:val="left" w:pos="1920"/>
        <w:tab w:val="left" w:pos="2400"/>
        <w:tab w:val="left" w:pos="2880"/>
        <w:tab w:val="left" w:pos="3360"/>
        <w:tab w:val="left" w:pos="3840"/>
        <w:tab w:val="left" w:pos="4320"/>
      </w:tabs>
    </w:pPr>
    <w:rPr>
      <w:lang w:val="en-GB" w:eastAsia="en-US"/>
    </w:rPr>
  </w:style>
  <w:style w:type="character" w:customStyle="1" w:styleId="MacroTextChar">
    <w:name w:val="Macro Text Char"/>
    <w:link w:val="MacroText"/>
    <w:uiPriority w:val="99"/>
    <w:semiHidden/>
    <w:locked/>
    <w:rsid w:val="007C6FCF"/>
    <w:rPr>
      <w:lang w:val="en-GB" w:eastAsia="en-US" w:bidi="ar-SA"/>
    </w:rPr>
  </w:style>
  <w:style w:type="paragraph" w:customStyle="1" w:styleId="LongDocTitle2">
    <w:name w:val="Long Doc Title 2"/>
    <w:basedOn w:val="LongDocTitle1"/>
    <w:uiPriority w:val="99"/>
    <w:rsid w:val="00993FCD"/>
    <w:pPr>
      <w:spacing w:before="0"/>
    </w:pPr>
  </w:style>
  <w:style w:type="paragraph" w:customStyle="1" w:styleId="bodytextbulletsblue">
    <w:name w:val="body text bullets blue"/>
    <w:basedOn w:val="Normal"/>
    <w:uiPriority w:val="99"/>
    <w:rsid w:val="002D2A74"/>
    <w:pPr>
      <w:numPr>
        <w:numId w:val="16"/>
      </w:numPr>
    </w:pPr>
  </w:style>
  <w:style w:type="paragraph" w:customStyle="1" w:styleId="LongDocTableSmall">
    <w:name w:val="Long Doc Table Small"/>
    <w:basedOn w:val="LongDocTableHeader"/>
    <w:link w:val="LongDocTableSmallChar"/>
    <w:uiPriority w:val="99"/>
    <w:rsid w:val="00C3343A"/>
    <w:pPr>
      <w:spacing w:before="0" w:after="0"/>
    </w:pPr>
    <w:rPr>
      <w:b w:val="0"/>
      <w:sz w:val="10"/>
      <w:szCs w:val="10"/>
    </w:rPr>
  </w:style>
  <w:style w:type="paragraph" w:customStyle="1" w:styleId="LongDocBodyTextIndent1">
    <w:name w:val="Long Doc Body Text Indent 1"/>
    <w:basedOn w:val="LongDocBodyText"/>
    <w:link w:val="LongDocBodyTextIndent1CharChar"/>
    <w:rsid w:val="00DE3001"/>
    <w:pPr>
      <w:ind w:left="851"/>
    </w:pPr>
  </w:style>
  <w:style w:type="paragraph" w:customStyle="1" w:styleId="LongDocNumberListIndentBlue">
    <w:name w:val="Long Doc Number List Indent Blue"/>
    <w:basedOn w:val="Normal"/>
    <w:uiPriority w:val="99"/>
    <w:rsid w:val="004276FD"/>
    <w:pPr>
      <w:spacing w:before="60" w:after="120"/>
      <w:ind w:left="1702" w:hanging="852"/>
    </w:pPr>
    <w:rPr>
      <w:bCs/>
      <w:color w:val="0000FF"/>
    </w:rPr>
  </w:style>
  <w:style w:type="character" w:customStyle="1" w:styleId="LongDocTableText-BlueChar">
    <w:name w:val="Long Doc Table Text - Blue Char"/>
    <w:link w:val="LongDocTableText-Blue"/>
    <w:uiPriority w:val="99"/>
    <w:locked/>
    <w:rsid w:val="00A632A7"/>
    <w:rPr>
      <w:rFonts w:ascii="Lucida Sans" w:hAnsi="Lucida Sans"/>
      <w:color w:val="0000FF"/>
      <w:szCs w:val="24"/>
      <w:lang w:val="en-NZ" w:eastAsia="en-NZ" w:bidi="ar-SA"/>
    </w:rPr>
  </w:style>
  <w:style w:type="paragraph" w:customStyle="1" w:styleId="LongDocTableHeader-Blue">
    <w:name w:val="Long Doc Table Header - Blue"/>
    <w:basedOn w:val="LongDocTableHeader"/>
    <w:uiPriority w:val="99"/>
    <w:rsid w:val="00F9611F"/>
    <w:rPr>
      <w:color w:val="0000FF"/>
      <w:lang w:val="en-GB"/>
    </w:rPr>
  </w:style>
  <w:style w:type="paragraph" w:customStyle="1" w:styleId="LongDocTableText-Blue">
    <w:name w:val="Long Doc Table Text - Blue"/>
    <w:basedOn w:val="LongDocTableText"/>
    <w:link w:val="LongDocTableText-BlueChar"/>
    <w:uiPriority w:val="99"/>
    <w:rsid w:val="00F457E4"/>
    <w:rPr>
      <w:color w:val="0000FF"/>
    </w:rPr>
  </w:style>
  <w:style w:type="character" w:customStyle="1" w:styleId="LongDocBodyTextIndent1CharChar">
    <w:name w:val="Long Doc Body Text Indent 1 Char Char"/>
    <w:link w:val="LongDocBodyTextIndent1"/>
    <w:locked/>
    <w:rsid w:val="00DE3001"/>
    <w:rPr>
      <w:rFonts w:ascii="Lucida Sans" w:hAnsi="Lucida Sans" w:cs="Times New Roman"/>
      <w:sz w:val="24"/>
      <w:szCs w:val="24"/>
      <w:lang w:val="en-NZ" w:eastAsia="en-GB" w:bidi="ar-SA"/>
    </w:rPr>
  </w:style>
  <w:style w:type="paragraph" w:customStyle="1" w:styleId="LongDocNumberIndent2">
    <w:name w:val="Long Doc Number Indent 2"/>
    <w:basedOn w:val="Normal"/>
    <w:link w:val="LongDocNumberIndent2Char"/>
    <w:uiPriority w:val="99"/>
    <w:rsid w:val="00136CCA"/>
    <w:pPr>
      <w:tabs>
        <w:tab w:val="left" w:pos="1418"/>
      </w:tabs>
      <w:spacing w:before="120" w:after="240"/>
      <w:ind w:left="1985" w:hanging="567"/>
    </w:pPr>
    <w:rPr>
      <w:color w:val="000000"/>
    </w:rPr>
  </w:style>
  <w:style w:type="paragraph" w:customStyle="1" w:styleId="LongDocTableHeader-Sub">
    <w:name w:val="Long Doc Table Header - Sub"/>
    <w:basedOn w:val="LongDocTableHeader"/>
    <w:link w:val="LongDocTableHeader-SubChar"/>
    <w:uiPriority w:val="99"/>
    <w:rsid w:val="00C3343A"/>
    <w:rPr>
      <w:b w:val="0"/>
    </w:rPr>
  </w:style>
  <w:style w:type="character" w:customStyle="1" w:styleId="LongDocNumberIndent2Char">
    <w:name w:val="Long Doc Number Indent 2 Char"/>
    <w:link w:val="LongDocNumberIndent2"/>
    <w:uiPriority w:val="99"/>
    <w:locked/>
    <w:rsid w:val="00136CCA"/>
    <w:rPr>
      <w:rFonts w:ascii="Lucida Sans" w:hAnsi="Lucida Sans" w:cs="Times New Roman"/>
      <w:color w:val="000000"/>
      <w:sz w:val="24"/>
      <w:szCs w:val="24"/>
      <w:lang w:val="en-NZ" w:eastAsia="en-GB" w:bidi="ar-SA"/>
    </w:rPr>
  </w:style>
  <w:style w:type="paragraph" w:customStyle="1" w:styleId="LongDocTableMedium">
    <w:name w:val="Long Doc Table Medium"/>
    <w:basedOn w:val="LongDocTableMediumBullet"/>
    <w:link w:val="LongDocTableMediumChar"/>
    <w:uiPriority w:val="99"/>
    <w:rsid w:val="00315B82"/>
    <w:pPr>
      <w:numPr>
        <w:numId w:val="0"/>
      </w:numPr>
      <w:tabs>
        <w:tab w:val="left" w:pos="284"/>
      </w:tabs>
      <w:ind w:left="284" w:hanging="284"/>
    </w:pPr>
  </w:style>
  <w:style w:type="paragraph" w:customStyle="1" w:styleId="longdoctitlesub1">
    <w:name w:val="long doc title sub 1"/>
    <w:basedOn w:val="TOCTitle"/>
    <w:link w:val="longdoctitlesub1Char"/>
    <w:uiPriority w:val="99"/>
    <w:rsid w:val="00701B97"/>
    <w:pPr>
      <w:spacing w:after="200" w:line="280" w:lineRule="atLeast"/>
    </w:pPr>
  </w:style>
  <w:style w:type="paragraph" w:customStyle="1" w:styleId="longdoctitlesub2">
    <w:name w:val="long doc title sub 2"/>
    <w:basedOn w:val="TOCTitle"/>
    <w:link w:val="longdoctitlesub2Char"/>
    <w:uiPriority w:val="99"/>
    <w:rsid w:val="00AA6745"/>
    <w:pPr>
      <w:spacing w:before="500" w:after="100" w:line="280" w:lineRule="atLeast"/>
    </w:pPr>
    <w:rPr>
      <w:noProof/>
      <w:sz w:val="30"/>
      <w:szCs w:val="30"/>
    </w:rPr>
  </w:style>
  <w:style w:type="paragraph" w:customStyle="1" w:styleId="LongDocTitlePageText">
    <w:name w:val="Long Doc Title Page Text"/>
    <w:basedOn w:val="LongDocTableText"/>
    <w:link w:val="LongDocTitlePageTextCharChar"/>
    <w:uiPriority w:val="99"/>
    <w:rsid w:val="00014C6C"/>
    <w:pPr>
      <w:spacing w:before="120" w:after="120"/>
    </w:pPr>
  </w:style>
  <w:style w:type="paragraph" w:customStyle="1" w:styleId="LongDocTitlePageText-Blue">
    <w:name w:val="Long Doc Title Page Text - Blue"/>
    <w:basedOn w:val="LongDocTitlePageText"/>
    <w:link w:val="LongDocTitlePageText-BlueCharChar"/>
    <w:uiPriority w:val="99"/>
    <w:rsid w:val="002409BC"/>
    <w:pPr>
      <w:spacing w:before="240"/>
    </w:pPr>
    <w:rPr>
      <w:color w:val="0000FF"/>
      <w:sz w:val="24"/>
      <w:szCs w:val="20"/>
      <w:lang w:val="en-US"/>
    </w:rPr>
  </w:style>
  <w:style w:type="character" w:customStyle="1" w:styleId="LongDocTitlePageTextCharChar">
    <w:name w:val="Long Doc Title Page Text Char Char"/>
    <w:link w:val="LongDocTitlePageText"/>
    <w:uiPriority w:val="99"/>
    <w:locked/>
    <w:rsid w:val="00014C6C"/>
    <w:rPr>
      <w:rFonts w:ascii="Lucida Sans" w:hAnsi="Lucida Sans"/>
      <w:szCs w:val="24"/>
      <w:lang w:val="en-US" w:eastAsia="en-NZ" w:bidi="ar-SA"/>
    </w:rPr>
  </w:style>
  <w:style w:type="character" w:customStyle="1" w:styleId="LongDocTitlePageText-BlueCharChar">
    <w:name w:val="Long Doc Title Page Text - Blue Char Char"/>
    <w:link w:val="LongDocTitlePageText-Blue"/>
    <w:uiPriority w:val="99"/>
    <w:locked/>
    <w:rsid w:val="002409BC"/>
    <w:rPr>
      <w:rFonts w:ascii="Lucida Sans" w:hAnsi="Lucida Sans"/>
      <w:color w:val="0000FF"/>
      <w:sz w:val="24"/>
      <w:lang w:val="en-US" w:eastAsia="en-NZ"/>
    </w:rPr>
  </w:style>
  <w:style w:type="paragraph" w:customStyle="1" w:styleId="Heading2Centered">
    <w:name w:val="Heading 2 Centered"/>
    <w:basedOn w:val="Heading2"/>
    <w:link w:val="Heading2CenteredCharChar"/>
    <w:uiPriority w:val="99"/>
    <w:rsid w:val="004169E8"/>
    <w:pPr>
      <w:tabs>
        <w:tab w:val="clear" w:pos="851"/>
      </w:tabs>
      <w:spacing w:before="0" w:after="360"/>
      <w:ind w:left="0" w:firstLine="0"/>
      <w:jc w:val="center"/>
    </w:pPr>
  </w:style>
  <w:style w:type="paragraph" w:customStyle="1" w:styleId="Heading2Centered-Red">
    <w:name w:val="Heading 2 Centered - Red"/>
    <w:basedOn w:val="Heading2Centered"/>
    <w:link w:val="Heading2Centered-RedChar"/>
    <w:uiPriority w:val="99"/>
    <w:rsid w:val="00AE0C88"/>
    <w:rPr>
      <w:color w:val="FF0000"/>
    </w:rPr>
  </w:style>
  <w:style w:type="character" w:customStyle="1" w:styleId="Heading2CenteredCharChar">
    <w:name w:val="Heading 2 Centered Char Char"/>
    <w:link w:val="Heading2Centered"/>
    <w:uiPriority w:val="99"/>
    <w:locked/>
    <w:rsid w:val="0011322E"/>
    <w:rPr>
      <w:rFonts w:ascii="Lucida Sans" w:hAnsi="Lucida Sans" w:cs="Arial"/>
      <w:iCs/>
      <w:kern w:val="32"/>
      <w:sz w:val="30"/>
      <w:szCs w:val="30"/>
      <w:lang w:val="en-GB" w:eastAsia="en-NZ" w:bidi="ar-SA"/>
    </w:rPr>
  </w:style>
  <w:style w:type="character" w:customStyle="1" w:styleId="Heading2Centered-RedChar">
    <w:name w:val="Heading 2 Centered - Red Char"/>
    <w:link w:val="Heading2Centered-Red"/>
    <w:uiPriority w:val="99"/>
    <w:locked/>
    <w:rsid w:val="00AE0C88"/>
    <w:rPr>
      <w:rFonts w:ascii="Lucida Sans" w:hAnsi="Lucida Sans" w:cs="Arial"/>
      <w:b/>
      <w:bCs/>
      <w:iCs/>
      <w:color w:val="FF0000"/>
      <w:kern w:val="32"/>
      <w:sz w:val="36"/>
      <w:szCs w:val="36"/>
      <w:lang w:val="en-GB" w:eastAsia="en-NZ" w:bidi="ar-SA"/>
    </w:rPr>
  </w:style>
  <w:style w:type="character" w:customStyle="1" w:styleId="LongDocTitle1CharChar">
    <w:name w:val="Long Doc Title 1 Char Char"/>
    <w:link w:val="LongDocTitle1"/>
    <w:uiPriority w:val="99"/>
    <w:locked/>
    <w:rsid w:val="00993FCD"/>
    <w:rPr>
      <w:rFonts w:ascii="Lucida Sans" w:hAnsi="Lucida Sans" w:cs="Arial"/>
      <w:b/>
      <w:bCs/>
      <w:kern w:val="32"/>
      <w:sz w:val="36"/>
      <w:szCs w:val="40"/>
      <w:lang w:val="en-GB" w:eastAsia="en-NZ" w:bidi="ar-SA"/>
    </w:rPr>
  </w:style>
  <w:style w:type="character" w:customStyle="1" w:styleId="TOCTitleChar">
    <w:name w:val="TOC Title Char"/>
    <w:basedOn w:val="LongDocTitle1CharChar"/>
    <w:link w:val="TOCTitle"/>
    <w:locked/>
    <w:rsid w:val="00014C6C"/>
    <w:rPr>
      <w:rFonts w:ascii="Lucida Sans" w:hAnsi="Lucida Sans" w:cs="Arial"/>
      <w:b/>
      <w:bCs/>
      <w:kern w:val="32"/>
      <w:sz w:val="36"/>
      <w:szCs w:val="40"/>
      <w:lang w:val="en-GB" w:eastAsia="en-NZ" w:bidi="ar-SA"/>
    </w:rPr>
  </w:style>
  <w:style w:type="character" w:customStyle="1" w:styleId="longdoctitlesub2Char">
    <w:name w:val="long doc title sub 2 Char"/>
    <w:link w:val="longdoctitlesub2"/>
    <w:uiPriority w:val="99"/>
    <w:locked/>
    <w:rsid w:val="00AA6745"/>
    <w:rPr>
      <w:rFonts w:ascii="Lucida Sans" w:hAnsi="Lucida Sans" w:cs="Arial"/>
      <w:b/>
      <w:bCs/>
      <w:noProof/>
      <w:kern w:val="32"/>
      <w:sz w:val="30"/>
      <w:szCs w:val="30"/>
      <w:lang w:val="en-GB" w:eastAsia="en-NZ" w:bidi="ar-SA"/>
    </w:rPr>
  </w:style>
  <w:style w:type="character" w:customStyle="1" w:styleId="longdoctitlesub2-redCharChar">
    <w:name w:val="long doc title sub 2 - red Char Char"/>
    <w:link w:val="longdoctitlesub2-red"/>
    <w:uiPriority w:val="99"/>
    <w:locked/>
    <w:rsid w:val="00014C6C"/>
    <w:rPr>
      <w:rFonts w:ascii="Lucida Sans" w:hAnsi="Lucida Sans" w:cs="Arial"/>
      <w:b/>
      <w:bCs/>
      <w:noProof/>
      <w:color w:val="FF0000"/>
      <w:kern w:val="32"/>
      <w:sz w:val="30"/>
      <w:szCs w:val="30"/>
      <w:lang w:val="en-GB" w:eastAsia="en-NZ" w:bidi="ar-SA"/>
    </w:rPr>
  </w:style>
  <w:style w:type="paragraph" w:customStyle="1" w:styleId="longdoctitlesub1-red">
    <w:name w:val="long doc title sub 1 - red"/>
    <w:basedOn w:val="longdoctitlesub1"/>
    <w:link w:val="longdoctitlesub1-redChar"/>
    <w:uiPriority w:val="99"/>
    <w:rsid w:val="00014C6C"/>
    <w:rPr>
      <w:color w:val="FF0000"/>
    </w:rPr>
  </w:style>
  <w:style w:type="character" w:customStyle="1" w:styleId="longdoctitlesub1Char">
    <w:name w:val="long doc title sub 1 Char"/>
    <w:basedOn w:val="TOCTitleChar"/>
    <w:link w:val="longdoctitlesub1"/>
    <w:uiPriority w:val="99"/>
    <w:locked/>
    <w:rsid w:val="00701B97"/>
    <w:rPr>
      <w:rFonts w:ascii="Lucida Sans" w:hAnsi="Lucida Sans" w:cs="Arial"/>
      <w:b/>
      <w:bCs/>
      <w:kern w:val="32"/>
      <w:sz w:val="36"/>
      <w:szCs w:val="40"/>
      <w:lang w:val="en-GB" w:eastAsia="en-NZ" w:bidi="ar-SA"/>
    </w:rPr>
  </w:style>
  <w:style w:type="character" w:customStyle="1" w:styleId="longdoctitlesub1-redChar">
    <w:name w:val="long doc title sub 1 - red Char"/>
    <w:link w:val="longdoctitlesub1-red"/>
    <w:uiPriority w:val="99"/>
    <w:locked/>
    <w:rsid w:val="00014C6C"/>
    <w:rPr>
      <w:rFonts w:ascii="Lucida Sans" w:hAnsi="Lucida Sans" w:cs="Arial"/>
      <w:b/>
      <w:bCs/>
      <w:color w:val="FF0000"/>
      <w:kern w:val="32"/>
      <w:sz w:val="36"/>
      <w:szCs w:val="40"/>
      <w:lang w:val="en-GB" w:eastAsia="en-NZ" w:bidi="ar-SA"/>
    </w:rPr>
  </w:style>
  <w:style w:type="paragraph" w:customStyle="1" w:styleId="LongDocTitlePageText2">
    <w:name w:val="Long Doc Title Page Text 2"/>
    <w:basedOn w:val="LongDocTitlePageText"/>
    <w:uiPriority w:val="99"/>
    <w:rsid w:val="004169E8"/>
    <w:pPr>
      <w:spacing w:before="240"/>
    </w:pPr>
  </w:style>
  <w:style w:type="paragraph" w:customStyle="1" w:styleId="LongDocNumberIndent2-Blue">
    <w:name w:val="Long Doc Number Indent 2 - Blue"/>
    <w:basedOn w:val="Normal"/>
    <w:uiPriority w:val="99"/>
    <w:rsid w:val="00136CCA"/>
    <w:pPr>
      <w:tabs>
        <w:tab w:val="left" w:pos="1985"/>
      </w:tabs>
      <w:spacing w:before="120" w:after="240"/>
      <w:ind w:left="1985" w:hanging="567"/>
    </w:pPr>
    <w:rPr>
      <w:color w:val="0000FF"/>
    </w:rPr>
  </w:style>
  <w:style w:type="paragraph" w:customStyle="1" w:styleId="LongDocBulletListIndent1">
    <w:name w:val="Long Doc Bullet List Indent 1"/>
    <w:basedOn w:val="longdocbulletlist"/>
    <w:link w:val="LongDocBulletListIndent1CharChar"/>
    <w:uiPriority w:val="99"/>
    <w:rsid w:val="00DE3001"/>
    <w:pPr>
      <w:tabs>
        <w:tab w:val="num" w:pos="851"/>
      </w:tabs>
      <w:spacing w:after="0"/>
      <w:ind w:left="851" w:hanging="851"/>
    </w:pPr>
  </w:style>
  <w:style w:type="paragraph" w:customStyle="1" w:styleId="LongDocBulletListIndent2">
    <w:name w:val="Long Doc Bullet List Indent 2"/>
    <w:basedOn w:val="LongDocBulletListIndent1"/>
    <w:uiPriority w:val="99"/>
    <w:rsid w:val="00C8541D"/>
    <w:pPr>
      <w:tabs>
        <w:tab w:val="num" w:pos="1985"/>
      </w:tabs>
      <w:ind w:left="1985"/>
    </w:pPr>
    <w:rPr>
      <w:lang w:val="en-NZ"/>
    </w:rPr>
  </w:style>
  <w:style w:type="paragraph" w:customStyle="1" w:styleId="LongDocBodyTextIndent1-Bold">
    <w:name w:val="Long Doc Body Text Indent 1 - Bold"/>
    <w:basedOn w:val="LongDocBodyTextIndent1"/>
    <w:link w:val="LongDocBodyTextIndent1-BoldCharChar"/>
    <w:uiPriority w:val="99"/>
    <w:rsid w:val="001D02BC"/>
    <w:pPr>
      <w:tabs>
        <w:tab w:val="left" w:pos="1418"/>
      </w:tabs>
      <w:spacing w:after="0"/>
      <w:ind w:left="1418" w:hanging="567"/>
    </w:pPr>
    <w:rPr>
      <w:b/>
    </w:rPr>
  </w:style>
  <w:style w:type="paragraph" w:customStyle="1" w:styleId="LongDocTableMediumBullet">
    <w:name w:val="Long Doc Table Medium Bullet"/>
    <w:basedOn w:val="LongDocTableBulletIndent"/>
    <w:uiPriority w:val="99"/>
    <w:rsid w:val="00C3343A"/>
    <w:pPr>
      <w:tabs>
        <w:tab w:val="clear" w:pos="1134"/>
      </w:tabs>
      <w:spacing w:before="20" w:after="20" w:line="240" w:lineRule="auto"/>
      <w:ind w:left="567"/>
    </w:pPr>
    <w:rPr>
      <w:sz w:val="16"/>
      <w:szCs w:val="16"/>
    </w:rPr>
  </w:style>
  <w:style w:type="paragraph" w:customStyle="1" w:styleId="LongDocNumberBold">
    <w:name w:val="Long Doc Number Bold"/>
    <w:basedOn w:val="LongDocNumber"/>
    <w:uiPriority w:val="99"/>
    <w:rsid w:val="000B6226"/>
    <w:pPr>
      <w:keepNext/>
      <w:spacing w:before="200"/>
    </w:pPr>
    <w:rPr>
      <w:b/>
    </w:rPr>
  </w:style>
  <w:style w:type="character" w:customStyle="1" w:styleId="LongDocNumberIndentCharChar">
    <w:name w:val="Long Doc Number Indent Char Char"/>
    <w:basedOn w:val="LongDocBodyTextCharChar"/>
    <w:link w:val="LongDocNumberIndent"/>
    <w:uiPriority w:val="99"/>
    <w:locked/>
    <w:rsid w:val="00462AF9"/>
    <w:rPr>
      <w:rFonts w:ascii="Lucida Sans" w:hAnsi="Lucida Sans"/>
      <w:szCs w:val="24"/>
      <w:lang w:val="en-NZ" w:eastAsia="en-GB" w:bidi="ar-SA"/>
    </w:rPr>
  </w:style>
  <w:style w:type="paragraph" w:customStyle="1" w:styleId="LongDocBodyTextIndent1-Red">
    <w:name w:val="Long Doc Body Text Indent 1 - Red"/>
    <w:basedOn w:val="LongDocBodyTextIndent1"/>
    <w:link w:val="LongDocBodyTextIndent1-RedCharChar"/>
    <w:uiPriority w:val="99"/>
    <w:rsid w:val="00D96126"/>
    <w:rPr>
      <w:color w:val="FF0000"/>
    </w:rPr>
  </w:style>
  <w:style w:type="character" w:customStyle="1" w:styleId="LongDocBodyTextIndent1-RedCharChar">
    <w:name w:val="Long Doc Body Text Indent 1 - Red Char Char"/>
    <w:link w:val="LongDocBodyTextIndent1-Red"/>
    <w:uiPriority w:val="99"/>
    <w:locked/>
    <w:rsid w:val="00D96126"/>
    <w:rPr>
      <w:rFonts w:ascii="Lucida Sans" w:hAnsi="Lucida Sans" w:cs="Times New Roman"/>
      <w:color w:val="FF0000"/>
      <w:sz w:val="24"/>
      <w:szCs w:val="24"/>
      <w:lang w:val="en-NZ" w:eastAsia="en-GB" w:bidi="ar-SA"/>
    </w:rPr>
  </w:style>
  <w:style w:type="paragraph" w:customStyle="1" w:styleId="LongDocTableText-Red">
    <w:name w:val="Long Doc Table Text - Red"/>
    <w:basedOn w:val="LongDocTableText"/>
    <w:link w:val="LongDocTableText-RedChar"/>
    <w:rsid w:val="00D96126"/>
    <w:rPr>
      <w:color w:val="FF0000"/>
    </w:rPr>
  </w:style>
  <w:style w:type="character" w:customStyle="1" w:styleId="LongDocBodyTextIndent1-BoldCharChar">
    <w:name w:val="Long Doc Body Text Indent 1 - Bold Char Char"/>
    <w:link w:val="LongDocBodyTextIndent1-Bold"/>
    <w:uiPriority w:val="99"/>
    <w:locked/>
    <w:rsid w:val="001D02BC"/>
    <w:rPr>
      <w:rFonts w:ascii="Lucida Sans" w:hAnsi="Lucida Sans" w:cs="Times New Roman"/>
      <w:b/>
      <w:sz w:val="24"/>
      <w:szCs w:val="24"/>
      <w:lang w:val="en-NZ" w:eastAsia="en-GB" w:bidi="ar-SA"/>
    </w:rPr>
  </w:style>
  <w:style w:type="character" w:customStyle="1" w:styleId="LongDocNumberChar">
    <w:name w:val="Long Doc Number Char"/>
    <w:link w:val="LongDocNumber"/>
    <w:uiPriority w:val="99"/>
    <w:locked/>
    <w:rsid w:val="00136CCA"/>
    <w:rPr>
      <w:rFonts w:ascii="Lucida Sans" w:hAnsi="Lucida Sans"/>
      <w:szCs w:val="24"/>
      <w:lang w:val="en-GB" w:eastAsia="en-GB" w:bidi="ar-SA"/>
    </w:rPr>
  </w:style>
  <w:style w:type="paragraph" w:customStyle="1" w:styleId="LongDocBodyTextIndent1Bold-Red">
    <w:name w:val="Long Doc Body Text Indent 1 Bold - Red"/>
    <w:basedOn w:val="LongDocBodyTextIndent1-Bold"/>
    <w:link w:val="LongDocBodyTextIndent1Bold-RedCharChar"/>
    <w:uiPriority w:val="99"/>
    <w:rsid w:val="00A76C6F"/>
    <w:pPr>
      <w:ind w:left="851" w:firstLine="0"/>
    </w:pPr>
    <w:rPr>
      <w:color w:val="FF0000"/>
    </w:rPr>
  </w:style>
  <w:style w:type="paragraph" w:customStyle="1" w:styleId="LongDocBodyText-Red">
    <w:name w:val="Long Doc Body Text - Red"/>
    <w:basedOn w:val="LongDocBodyText"/>
    <w:link w:val="LongDocBodyText-RedChar"/>
    <w:rsid w:val="00DA1106"/>
    <w:rPr>
      <w:color w:val="FF0000"/>
    </w:rPr>
  </w:style>
  <w:style w:type="character" w:customStyle="1" w:styleId="LongDocBodyText-RedChar">
    <w:name w:val="Long Doc Body Text - Red Char"/>
    <w:link w:val="LongDocBodyText-Red"/>
    <w:locked/>
    <w:rsid w:val="00230841"/>
    <w:rPr>
      <w:rFonts w:ascii="Lucida Sans" w:hAnsi="Lucida Sans"/>
      <w:color w:val="FF0000"/>
      <w:szCs w:val="24"/>
      <w:lang w:val="en-NZ" w:eastAsia="en-GB" w:bidi="ar-SA"/>
    </w:rPr>
  </w:style>
  <w:style w:type="character" w:customStyle="1" w:styleId="longdocbulletlistChar">
    <w:name w:val="long doc bullet list Char"/>
    <w:link w:val="longdocbulletlist"/>
    <w:uiPriority w:val="99"/>
    <w:locked/>
    <w:rsid w:val="00C8541D"/>
    <w:rPr>
      <w:rFonts w:ascii="Lucida Sans" w:hAnsi="Lucida Sans"/>
      <w:szCs w:val="24"/>
      <w:lang w:val="en-GB" w:eastAsia="en-GB"/>
    </w:rPr>
  </w:style>
  <w:style w:type="character" w:customStyle="1" w:styleId="LongDocBulletListIndent1CharChar">
    <w:name w:val="Long Doc Bullet List Indent 1 Char Char"/>
    <w:basedOn w:val="longdocbulletlistChar"/>
    <w:link w:val="LongDocBulletListIndent1"/>
    <w:uiPriority w:val="99"/>
    <w:locked/>
    <w:rsid w:val="00DE3001"/>
    <w:rPr>
      <w:rFonts w:ascii="Lucida Sans" w:hAnsi="Lucida Sans"/>
      <w:szCs w:val="24"/>
      <w:lang w:val="en-GB" w:eastAsia="en-GB"/>
    </w:rPr>
  </w:style>
  <w:style w:type="character" w:customStyle="1" w:styleId="LongDocTableSmallChar">
    <w:name w:val="Long Doc Table Small Char"/>
    <w:link w:val="LongDocTableSmall"/>
    <w:uiPriority w:val="99"/>
    <w:locked/>
    <w:rsid w:val="00C3343A"/>
    <w:rPr>
      <w:rFonts w:ascii="Lucida Sans" w:hAnsi="Lucida Sans"/>
      <w:b/>
      <w:sz w:val="10"/>
      <w:szCs w:val="10"/>
      <w:lang w:val="en-NZ" w:eastAsia="en-GB" w:bidi="ar-SA"/>
    </w:rPr>
  </w:style>
  <w:style w:type="paragraph" w:customStyle="1" w:styleId="LongDocBodyText-Bold">
    <w:name w:val="Long Doc Body Text - Bold"/>
    <w:basedOn w:val="LongDocBodyText"/>
    <w:link w:val="LongDocBodyText-BoldChar"/>
    <w:rsid w:val="009E3420"/>
    <w:pPr>
      <w:keepNext/>
    </w:pPr>
    <w:rPr>
      <w:b/>
      <w:bCs/>
    </w:rPr>
  </w:style>
  <w:style w:type="character" w:customStyle="1" w:styleId="LongDocBodyText-BoldChar">
    <w:name w:val="Long Doc Body Text - Bold Char"/>
    <w:link w:val="LongDocBodyText-Bold"/>
    <w:locked/>
    <w:rsid w:val="009E3420"/>
    <w:rPr>
      <w:rFonts w:ascii="Lucida Sans" w:hAnsi="Lucida Sans"/>
      <w:b/>
      <w:bCs/>
      <w:szCs w:val="24"/>
      <w:lang w:val="en-NZ" w:eastAsia="en-GB" w:bidi="ar-SA"/>
    </w:rPr>
  </w:style>
  <w:style w:type="paragraph" w:customStyle="1" w:styleId="LongDocBodyTextIndent1-Italic">
    <w:name w:val="Long Doc Body Text Indent 1 - Italic"/>
    <w:basedOn w:val="LongDocBodyTextIndent1"/>
    <w:link w:val="LongDocBodyTextIndent1-ItalicChar"/>
    <w:uiPriority w:val="99"/>
    <w:rsid w:val="00DD7AAE"/>
    <w:rPr>
      <w:i/>
    </w:rPr>
  </w:style>
  <w:style w:type="character" w:customStyle="1" w:styleId="LongDocBodyTextIndent1-ItalicChar">
    <w:name w:val="Long Doc Body Text Indent 1 - Italic Char"/>
    <w:link w:val="LongDocBodyTextIndent1-Italic"/>
    <w:uiPriority w:val="99"/>
    <w:locked/>
    <w:rsid w:val="00DD7AAE"/>
    <w:rPr>
      <w:rFonts w:ascii="Lucida Sans" w:hAnsi="Lucida Sans" w:cs="Times New Roman"/>
      <w:i/>
      <w:sz w:val="24"/>
      <w:szCs w:val="24"/>
      <w:lang w:val="en-NZ" w:eastAsia="en-GB" w:bidi="ar-SA"/>
    </w:rPr>
  </w:style>
  <w:style w:type="character" w:customStyle="1" w:styleId="LongDocBodyTextIndent1Bold-RedCharChar">
    <w:name w:val="Long Doc Body Text Indent 1 Bold - Red Char Char"/>
    <w:link w:val="LongDocBodyTextIndent1Bold-Red"/>
    <w:uiPriority w:val="99"/>
    <w:locked/>
    <w:rsid w:val="00A76C6F"/>
    <w:rPr>
      <w:rFonts w:ascii="Lucida Sans" w:hAnsi="Lucida Sans" w:cs="Times New Roman"/>
      <w:b/>
      <w:color w:val="FF0000"/>
      <w:sz w:val="24"/>
      <w:szCs w:val="24"/>
      <w:lang w:val="en-NZ" w:eastAsia="en-GB" w:bidi="ar-SA"/>
    </w:rPr>
  </w:style>
  <w:style w:type="character" w:customStyle="1" w:styleId="LongDocTableMediumChar">
    <w:name w:val="Long Doc Table Medium Char"/>
    <w:link w:val="LongDocTableMedium"/>
    <w:uiPriority w:val="99"/>
    <w:locked/>
    <w:rsid w:val="00315B82"/>
    <w:rPr>
      <w:rFonts w:ascii="Lucida Sans" w:hAnsi="Lucida Sans"/>
      <w:b/>
      <w:sz w:val="16"/>
      <w:szCs w:val="16"/>
      <w:lang w:val="en-GB" w:eastAsia="en-GB" w:bidi="ar-SA"/>
    </w:rPr>
  </w:style>
  <w:style w:type="paragraph" w:customStyle="1" w:styleId="LongDocTableMedium-Bold">
    <w:name w:val="Long Doc Table Medium - Bold"/>
    <w:basedOn w:val="LongDocTableHeader"/>
    <w:link w:val="LongDocTableMedium-BoldChar"/>
    <w:uiPriority w:val="99"/>
    <w:rsid w:val="00C3343A"/>
    <w:pPr>
      <w:spacing w:before="20" w:after="0"/>
    </w:pPr>
    <w:rPr>
      <w:sz w:val="16"/>
      <w:szCs w:val="16"/>
    </w:rPr>
  </w:style>
  <w:style w:type="character" w:customStyle="1" w:styleId="LongDocTableMedium-BoldChar">
    <w:name w:val="Long Doc Table Medium - Bold Char"/>
    <w:link w:val="LongDocTableMedium-Bold"/>
    <w:uiPriority w:val="99"/>
    <w:locked/>
    <w:rsid w:val="00C3343A"/>
    <w:rPr>
      <w:rFonts w:ascii="Lucida Sans" w:hAnsi="Lucida Sans"/>
      <w:b/>
      <w:sz w:val="16"/>
      <w:szCs w:val="16"/>
      <w:lang w:val="en-NZ" w:eastAsia="en-GB" w:bidi="ar-SA"/>
    </w:rPr>
  </w:style>
  <w:style w:type="paragraph" w:customStyle="1" w:styleId="LongDocTableLarge">
    <w:name w:val="Long Doc Table Large"/>
    <w:basedOn w:val="LongDocTableHeader"/>
    <w:uiPriority w:val="99"/>
    <w:rsid w:val="00C3343A"/>
    <w:pPr>
      <w:spacing w:after="0"/>
    </w:pPr>
  </w:style>
  <w:style w:type="paragraph" w:customStyle="1" w:styleId="LongDocTableText2">
    <w:name w:val="Long Doc Table Text 2"/>
    <w:basedOn w:val="LongDocTableText"/>
    <w:link w:val="LongDocTableText2Char"/>
    <w:rsid w:val="00C3343A"/>
    <w:pPr>
      <w:spacing w:before="50" w:after="50"/>
    </w:pPr>
    <w:rPr>
      <w:sz w:val="16"/>
      <w:szCs w:val="16"/>
    </w:rPr>
  </w:style>
  <w:style w:type="paragraph" w:customStyle="1" w:styleId="LongDocTableText2-Blue">
    <w:name w:val="Long Doc Table Text 2 - Blue"/>
    <w:basedOn w:val="LongDocTableText2"/>
    <w:link w:val="LongDocTableText2-BlueChar"/>
    <w:rsid w:val="00C3343A"/>
    <w:rPr>
      <w:color w:val="0000FF"/>
      <w:lang w:val="en-GB"/>
    </w:rPr>
  </w:style>
  <w:style w:type="character" w:customStyle="1" w:styleId="LongDocTableHeader-SubChar">
    <w:name w:val="Long Doc Table Header - Sub Char"/>
    <w:basedOn w:val="LongDocTableHeaderCharChar"/>
    <w:link w:val="LongDocTableHeader-Sub"/>
    <w:uiPriority w:val="99"/>
    <w:locked/>
    <w:rsid w:val="00C3343A"/>
    <w:rPr>
      <w:rFonts w:ascii="Lucida Sans" w:hAnsi="Lucida Sans"/>
      <w:b/>
      <w:sz w:val="18"/>
      <w:szCs w:val="18"/>
      <w:lang w:val="en-NZ" w:eastAsia="en-GB" w:bidi="ar-SA"/>
    </w:rPr>
  </w:style>
  <w:style w:type="paragraph" w:customStyle="1" w:styleId="LongDocTableBullet-Sub">
    <w:name w:val="Long Doc Table Bullet - Sub"/>
    <w:basedOn w:val="LongDocTableMedium"/>
    <w:uiPriority w:val="99"/>
    <w:rsid w:val="00C3343A"/>
    <w:pPr>
      <w:numPr>
        <w:ilvl w:val="1"/>
        <w:numId w:val="15"/>
      </w:numPr>
      <w:tabs>
        <w:tab w:val="clear" w:pos="1647"/>
        <w:tab w:val="num" w:pos="720"/>
        <w:tab w:val="left" w:pos="1134"/>
        <w:tab w:val="num" w:pos="1492"/>
      </w:tabs>
      <w:ind w:left="1134" w:firstLine="0"/>
    </w:pPr>
  </w:style>
  <w:style w:type="character" w:customStyle="1" w:styleId="LongDocTableText2Char">
    <w:name w:val="Long Doc Table Text 2 Char"/>
    <w:link w:val="LongDocTableText2"/>
    <w:locked/>
    <w:rsid w:val="00C3343A"/>
    <w:rPr>
      <w:rFonts w:ascii="Lucida Sans" w:hAnsi="Lucida Sans"/>
      <w:sz w:val="16"/>
      <w:szCs w:val="16"/>
      <w:lang w:val="en-NZ" w:eastAsia="en-NZ" w:bidi="ar-SA"/>
    </w:rPr>
  </w:style>
  <w:style w:type="character" w:customStyle="1" w:styleId="LongDocTableText2-BlueChar">
    <w:name w:val="Long Doc Table Text 2 - Blue Char"/>
    <w:link w:val="LongDocTableText2-Blue"/>
    <w:locked/>
    <w:rsid w:val="00C3343A"/>
    <w:rPr>
      <w:rFonts w:ascii="Lucida Sans" w:hAnsi="Lucida Sans"/>
      <w:color w:val="0000FF"/>
      <w:sz w:val="16"/>
      <w:szCs w:val="16"/>
      <w:lang w:val="en-GB" w:eastAsia="en-NZ" w:bidi="ar-SA"/>
    </w:rPr>
  </w:style>
  <w:style w:type="paragraph" w:customStyle="1" w:styleId="LongDocTableTextBold">
    <w:name w:val="Long Doc Table Text Bold"/>
    <w:basedOn w:val="LongDocTableText"/>
    <w:uiPriority w:val="99"/>
    <w:rsid w:val="00C3343A"/>
    <w:rPr>
      <w:b/>
    </w:rPr>
  </w:style>
  <w:style w:type="paragraph" w:customStyle="1" w:styleId="LongDocTableHeader-Red">
    <w:name w:val="Long Doc Table Header - Red"/>
    <w:basedOn w:val="LongDocTableHeader"/>
    <w:link w:val="LongDocTableHeader-RedChar"/>
    <w:rsid w:val="00C3343A"/>
    <w:rPr>
      <w:color w:val="FF0000"/>
    </w:rPr>
  </w:style>
  <w:style w:type="character" w:customStyle="1" w:styleId="LongDocTableHeader-RedChar">
    <w:name w:val="Long Doc Table Header - Red Char"/>
    <w:link w:val="LongDocTableHeader-Red"/>
    <w:locked/>
    <w:rsid w:val="00C3343A"/>
    <w:rPr>
      <w:rFonts w:ascii="Lucida Sans" w:hAnsi="Lucida Sans"/>
      <w:b/>
      <w:color w:val="FF0000"/>
      <w:sz w:val="18"/>
      <w:szCs w:val="18"/>
      <w:lang w:val="en-NZ" w:eastAsia="en-GB" w:bidi="ar-SA"/>
    </w:rPr>
  </w:style>
  <w:style w:type="paragraph" w:customStyle="1" w:styleId="LongDocTableHeader-RightRed">
    <w:name w:val="Long Doc Table Header - Right Red"/>
    <w:basedOn w:val="LongDocTableHeader"/>
    <w:link w:val="LongDocTableHeader-RightRedChar"/>
    <w:uiPriority w:val="99"/>
    <w:rsid w:val="00C3343A"/>
    <w:pPr>
      <w:jc w:val="right"/>
    </w:pPr>
    <w:rPr>
      <w:color w:val="FF0000"/>
    </w:rPr>
  </w:style>
  <w:style w:type="paragraph" w:customStyle="1" w:styleId="LongDocTableText2-Red">
    <w:name w:val="Long Doc Table Text 2 - Red"/>
    <w:basedOn w:val="LongDocTableText2"/>
    <w:link w:val="LongDocTableText2-RedChar"/>
    <w:rsid w:val="00C3343A"/>
    <w:rPr>
      <w:color w:val="FF0000"/>
    </w:rPr>
  </w:style>
  <w:style w:type="paragraph" w:customStyle="1" w:styleId="LongDocTableMedium-Blue">
    <w:name w:val="Long Doc Table Medium - Blue"/>
    <w:basedOn w:val="LongDocTableMedium"/>
    <w:uiPriority w:val="99"/>
    <w:rsid w:val="00EA2033"/>
    <w:pPr>
      <w:tabs>
        <w:tab w:val="left" w:pos="567"/>
      </w:tabs>
    </w:pPr>
    <w:rPr>
      <w:color w:val="0000FF"/>
    </w:rPr>
  </w:style>
  <w:style w:type="paragraph" w:customStyle="1" w:styleId="LongDocTableMedium-Red">
    <w:name w:val="Long Doc Table Medium - Red"/>
    <w:basedOn w:val="LongDocTableMedium"/>
    <w:uiPriority w:val="99"/>
    <w:rsid w:val="00C3343A"/>
    <w:rPr>
      <w:color w:val="FF0000"/>
    </w:rPr>
  </w:style>
  <w:style w:type="paragraph" w:customStyle="1" w:styleId="LongDocTableHeader-Right">
    <w:name w:val="Long Doc Table Header - Right"/>
    <w:basedOn w:val="LongDocTableHeader"/>
    <w:rsid w:val="00C3343A"/>
    <w:pPr>
      <w:jc w:val="right"/>
    </w:pPr>
  </w:style>
  <w:style w:type="character" w:customStyle="1" w:styleId="LongDocTableHeader-RightRedChar">
    <w:name w:val="Long Doc Table Header - Right Red Char"/>
    <w:link w:val="LongDocTableHeader-RightRed"/>
    <w:uiPriority w:val="99"/>
    <w:locked/>
    <w:rsid w:val="00C3343A"/>
    <w:rPr>
      <w:rFonts w:ascii="Lucida Sans" w:hAnsi="Lucida Sans"/>
      <w:b/>
      <w:color w:val="FF0000"/>
      <w:sz w:val="18"/>
      <w:szCs w:val="18"/>
      <w:lang w:val="en-NZ" w:eastAsia="en-GB" w:bidi="ar-SA"/>
    </w:rPr>
  </w:style>
  <w:style w:type="paragraph" w:customStyle="1" w:styleId="LongDocTableText2-Bold">
    <w:name w:val="Long Doc Table Text 2 - Bold"/>
    <w:basedOn w:val="LongDocTableText2"/>
    <w:link w:val="LongDocTableText2-BoldChar"/>
    <w:uiPriority w:val="99"/>
    <w:rsid w:val="00BD7DDD"/>
    <w:rPr>
      <w:b/>
    </w:rPr>
  </w:style>
  <w:style w:type="character" w:customStyle="1" w:styleId="LongDocTableText2-BoldChar">
    <w:name w:val="Long Doc Table Text 2 - Bold Char"/>
    <w:link w:val="LongDocTableText2-Bold"/>
    <w:uiPriority w:val="99"/>
    <w:locked/>
    <w:rsid w:val="00BD7DDD"/>
    <w:rPr>
      <w:rFonts w:ascii="Lucida Sans" w:hAnsi="Lucida Sans"/>
      <w:b/>
      <w:sz w:val="16"/>
      <w:szCs w:val="16"/>
      <w:lang w:val="en-NZ" w:eastAsia="en-NZ" w:bidi="ar-SA"/>
    </w:rPr>
  </w:style>
  <w:style w:type="paragraph" w:customStyle="1" w:styleId="LongDocTableText3">
    <w:name w:val="Long Doc Table Text 3"/>
    <w:basedOn w:val="LongDocTableText2"/>
    <w:link w:val="LongDocTableText3Char"/>
    <w:uiPriority w:val="99"/>
    <w:rsid w:val="000219C3"/>
    <w:pPr>
      <w:spacing w:after="100"/>
    </w:pPr>
  </w:style>
  <w:style w:type="character" w:customStyle="1" w:styleId="LongDocTableText2-RedChar">
    <w:name w:val="Long Doc Table Text 2 - Red Char"/>
    <w:link w:val="LongDocTableText2-Red"/>
    <w:locked/>
    <w:rsid w:val="00173A6C"/>
    <w:rPr>
      <w:rFonts w:ascii="Lucida Sans" w:hAnsi="Lucida Sans"/>
      <w:color w:val="FF0000"/>
      <w:sz w:val="16"/>
      <w:szCs w:val="16"/>
      <w:lang w:val="en-NZ" w:eastAsia="en-NZ" w:bidi="ar-SA"/>
    </w:rPr>
  </w:style>
  <w:style w:type="paragraph" w:customStyle="1" w:styleId="LongDocTableText3-Blue">
    <w:name w:val="Long Doc Table Text 3 - Blue"/>
    <w:basedOn w:val="LongDocTableText3"/>
    <w:link w:val="LongDocTableText3-BlueChar"/>
    <w:uiPriority w:val="99"/>
    <w:rsid w:val="00CA4639"/>
    <w:rPr>
      <w:color w:val="0000FF"/>
    </w:rPr>
  </w:style>
  <w:style w:type="character" w:customStyle="1" w:styleId="LongDocTableText3Char">
    <w:name w:val="Long Doc Table Text 3 Char"/>
    <w:basedOn w:val="LongDocTableText2Char"/>
    <w:link w:val="LongDocTableText3"/>
    <w:uiPriority w:val="99"/>
    <w:locked/>
    <w:rsid w:val="008A38A1"/>
    <w:rPr>
      <w:rFonts w:ascii="Lucida Sans" w:hAnsi="Lucida Sans"/>
      <w:sz w:val="16"/>
      <w:szCs w:val="16"/>
      <w:lang w:val="en-NZ" w:eastAsia="en-NZ" w:bidi="ar-SA"/>
    </w:rPr>
  </w:style>
  <w:style w:type="character" w:customStyle="1" w:styleId="LongDocTableText3-BlueChar">
    <w:name w:val="Long Doc Table Text 3 - Blue Char"/>
    <w:link w:val="LongDocTableText3-Blue"/>
    <w:uiPriority w:val="99"/>
    <w:locked/>
    <w:rsid w:val="008A38A1"/>
    <w:rPr>
      <w:rFonts w:ascii="Lucida Sans" w:hAnsi="Lucida Sans"/>
      <w:color w:val="0000FF"/>
      <w:sz w:val="16"/>
      <w:szCs w:val="16"/>
      <w:lang w:val="en-NZ" w:eastAsia="en-NZ" w:bidi="ar-SA"/>
    </w:rPr>
  </w:style>
  <w:style w:type="numbering" w:styleId="ArticleSection">
    <w:name w:val="Outline List 3"/>
    <w:basedOn w:val="NoList"/>
    <w:uiPriority w:val="99"/>
    <w:semiHidden/>
    <w:unhideWhenUsed/>
    <w:rsid w:val="0072392D"/>
    <w:pPr>
      <w:numPr>
        <w:numId w:val="13"/>
      </w:numPr>
    </w:pPr>
  </w:style>
  <w:style w:type="numbering" w:styleId="111111">
    <w:name w:val="Outline List 2"/>
    <w:basedOn w:val="NoList"/>
    <w:uiPriority w:val="99"/>
    <w:semiHidden/>
    <w:unhideWhenUsed/>
    <w:rsid w:val="0072392D"/>
    <w:pPr>
      <w:numPr>
        <w:numId w:val="11"/>
      </w:numPr>
    </w:pPr>
  </w:style>
  <w:style w:type="numbering" w:styleId="1ai">
    <w:name w:val="Outline List 1"/>
    <w:basedOn w:val="NoList"/>
    <w:uiPriority w:val="99"/>
    <w:semiHidden/>
    <w:unhideWhenUsed/>
    <w:rsid w:val="0072392D"/>
    <w:pPr>
      <w:numPr>
        <w:numId w:val="12"/>
      </w:numPr>
    </w:pPr>
  </w:style>
  <w:style w:type="paragraph" w:customStyle="1" w:styleId="longdoctableheader0">
    <w:name w:val="long doc table header"/>
    <w:basedOn w:val="LongDocBodyText"/>
    <w:link w:val="longdoctableheaderCharChar0"/>
    <w:uiPriority w:val="99"/>
    <w:rsid w:val="00626D7F"/>
    <w:pPr>
      <w:spacing w:line="280" w:lineRule="atLeast"/>
    </w:pPr>
    <w:rPr>
      <w:b/>
      <w:szCs w:val="18"/>
    </w:rPr>
  </w:style>
  <w:style w:type="character" w:customStyle="1" w:styleId="longdoctableheaderCharChar0">
    <w:name w:val="long doc table header Char Char"/>
    <w:link w:val="longdoctableheader0"/>
    <w:uiPriority w:val="99"/>
    <w:rsid w:val="00626D7F"/>
    <w:rPr>
      <w:rFonts w:ascii="Lucida Sans" w:hAnsi="Lucida Sans"/>
      <w:b/>
      <w:szCs w:val="18"/>
      <w:lang w:val="en-NZ" w:eastAsia="en-GB" w:bidi="ar-SA"/>
    </w:rPr>
  </w:style>
  <w:style w:type="paragraph" w:customStyle="1" w:styleId="longdoctabletext0">
    <w:name w:val="long doc table text"/>
    <w:basedOn w:val="LongDocBodyText"/>
    <w:link w:val="longdoctabletextCharChar0"/>
    <w:uiPriority w:val="99"/>
    <w:rsid w:val="00626D7F"/>
    <w:pPr>
      <w:spacing w:line="280" w:lineRule="atLeast"/>
    </w:pPr>
    <w:rPr>
      <w:lang w:eastAsia="en-NZ"/>
    </w:rPr>
  </w:style>
  <w:style w:type="character" w:customStyle="1" w:styleId="longdoctabletextCharChar0">
    <w:name w:val="long doc table text Char Char"/>
    <w:basedOn w:val="LongDocBodyTextCharChar"/>
    <w:link w:val="longdoctabletext0"/>
    <w:uiPriority w:val="99"/>
    <w:rsid w:val="00626D7F"/>
    <w:rPr>
      <w:rFonts w:ascii="Lucida Sans" w:hAnsi="Lucida Sans"/>
      <w:szCs w:val="24"/>
      <w:lang w:val="en-NZ" w:eastAsia="en-GB" w:bidi="ar-SA"/>
    </w:rPr>
  </w:style>
  <w:style w:type="paragraph" w:customStyle="1" w:styleId="LongDocBodyTextBold-Red">
    <w:name w:val="Long Doc Body Text Bold - Red"/>
    <w:basedOn w:val="LongDocBodyText-Red"/>
    <w:qFormat/>
    <w:rsid w:val="00626D7F"/>
    <w:rPr>
      <w:b/>
    </w:rPr>
  </w:style>
  <w:style w:type="character" w:customStyle="1" w:styleId="summarytext">
    <w:name w:val="summarytext"/>
    <w:basedOn w:val="DefaultParagraphFont"/>
    <w:rsid w:val="00054A0A"/>
  </w:style>
  <w:style w:type="paragraph" w:customStyle="1" w:styleId="Heading3-Red">
    <w:name w:val="Heading 3 - Red"/>
    <w:basedOn w:val="Heading3"/>
    <w:rsid w:val="00BF3E97"/>
    <w:pPr>
      <w:numPr>
        <w:numId w:val="3"/>
      </w:numPr>
      <w:ind w:left="851" w:hanging="851"/>
    </w:pPr>
    <w:rPr>
      <w:color w:val="FF0000"/>
    </w:rPr>
  </w:style>
  <w:style w:type="paragraph" w:customStyle="1" w:styleId="LongDocBulletListIndent1-Red">
    <w:name w:val="Long Doc Bullet List Indent 1 - Red"/>
    <w:basedOn w:val="Normal"/>
    <w:link w:val="LongDocBulletListIndent1-RedCharChar"/>
    <w:rsid w:val="00BF3E97"/>
    <w:pPr>
      <w:tabs>
        <w:tab w:val="num" w:pos="360"/>
        <w:tab w:val="left" w:pos="1418"/>
      </w:tabs>
      <w:spacing w:after="50"/>
      <w:ind w:left="1418" w:hanging="567"/>
    </w:pPr>
    <w:rPr>
      <w:color w:val="FF0000"/>
      <w:lang w:val="en-GB"/>
    </w:rPr>
  </w:style>
  <w:style w:type="character" w:customStyle="1" w:styleId="LongDocBulletListIndent1-RedCharChar">
    <w:name w:val="Long Doc Bullet List Indent 1 - Red Char Char"/>
    <w:link w:val="LongDocBulletListIndent1-Red"/>
    <w:rsid w:val="00BF3E97"/>
    <w:rPr>
      <w:rFonts w:ascii="Lucida Sans" w:hAnsi="Lucida Sans"/>
      <w:color w:val="FF0000"/>
      <w:szCs w:val="24"/>
      <w:lang w:val="en-GB" w:eastAsia="en-GB"/>
    </w:rPr>
  </w:style>
  <w:style w:type="paragraph" w:customStyle="1" w:styleId="Heading4-Red">
    <w:name w:val="Heading 4 - Red"/>
    <w:basedOn w:val="Heading4"/>
    <w:link w:val="Heading4-RedChar"/>
    <w:rsid w:val="00BF3E97"/>
    <w:pPr>
      <w:numPr>
        <w:numId w:val="2"/>
      </w:numPr>
      <w:tabs>
        <w:tab w:val="num" w:pos="360"/>
        <w:tab w:val="left" w:pos="3402"/>
      </w:tabs>
      <w:spacing w:before="260"/>
    </w:pPr>
    <w:rPr>
      <w:color w:val="FF0000"/>
    </w:rPr>
  </w:style>
  <w:style w:type="character" w:customStyle="1" w:styleId="Heading4-RedChar">
    <w:name w:val="Heading 4 - Red Char"/>
    <w:link w:val="Heading4-Red"/>
    <w:rsid w:val="00BF3E97"/>
    <w:rPr>
      <w:rFonts w:ascii="Lucida Sans" w:hAnsi="Lucida Sans" w:cs="Arial"/>
      <w:b/>
      <w:bCs/>
      <w:color w:val="FF0000"/>
      <w:lang w:val="en-GB"/>
    </w:rPr>
  </w:style>
  <w:style w:type="paragraph" w:customStyle="1" w:styleId="LongDocBodyTextIndent1-Blue">
    <w:name w:val="Long Doc Body Text Indent 1 - Blue"/>
    <w:basedOn w:val="LongDocBodyTextIndent1-Red"/>
    <w:link w:val="LongDocBodyTextIndent1-BlueChar"/>
    <w:rsid w:val="00BF3E97"/>
    <w:pPr>
      <w:spacing w:line="280" w:lineRule="atLeast"/>
    </w:pPr>
    <w:rPr>
      <w:color w:val="0000FF"/>
    </w:rPr>
  </w:style>
  <w:style w:type="character" w:customStyle="1" w:styleId="LongDocBodyTextIndent1-BlueChar">
    <w:name w:val="Long Doc Body Text Indent 1 - Blue Char"/>
    <w:link w:val="LongDocBodyTextIndent1-Blue"/>
    <w:rsid w:val="00BF3E97"/>
    <w:rPr>
      <w:rFonts w:ascii="Lucida Sans" w:hAnsi="Lucida Sans" w:cs="Times New Roman"/>
      <w:color w:val="0000FF"/>
      <w:sz w:val="24"/>
      <w:szCs w:val="24"/>
      <w:lang w:val="en-NZ" w:eastAsia="en-GB" w:bidi="ar-SA"/>
    </w:rPr>
  </w:style>
  <w:style w:type="paragraph" w:customStyle="1" w:styleId="LongDocNumberIndent-Blue">
    <w:name w:val="Long Doc Number Indent - Blue"/>
    <w:basedOn w:val="LongDocBodyText-Blue"/>
    <w:link w:val="LongDocNumberIndent-BlueChar"/>
    <w:rsid w:val="00BF3E97"/>
    <w:pPr>
      <w:ind w:left="851" w:hanging="851"/>
    </w:pPr>
  </w:style>
  <w:style w:type="character" w:customStyle="1" w:styleId="LongDocNumberIndent-BlueChar">
    <w:name w:val="Long Doc Number Indent - Blue Char"/>
    <w:link w:val="LongDocNumberIndent-Blue"/>
    <w:rsid w:val="00BF3E97"/>
    <w:rPr>
      <w:rFonts w:ascii="Lucida Sans" w:hAnsi="Lucida Sans"/>
      <w:color w:val="0000FF"/>
      <w:szCs w:val="24"/>
      <w:lang w:eastAsia="en-GB"/>
    </w:rPr>
  </w:style>
  <w:style w:type="paragraph" w:customStyle="1" w:styleId="Heading4-Blue">
    <w:name w:val="Heading 4 - Blue"/>
    <w:basedOn w:val="Heading4-Red"/>
    <w:link w:val="Heading4-BlueCharChar"/>
    <w:rsid w:val="00BF3E97"/>
    <w:pPr>
      <w:tabs>
        <w:tab w:val="clear" w:pos="360"/>
        <w:tab w:val="clear" w:pos="3402"/>
        <w:tab w:val="num" w:pos="851"/>
      </w:tabs>
      <w:ind w:left="851" w:hanging="851"/>
    </w:pPr>
    <w:rPr>
      <w:color w:val="0000FF"/>
    </w:rPr>
  </w:style>
  <w:style w:type="character" w:customStyle="1" w:styleId="Heading4-BlueCharChar">
    <w:name w:val="Heading 4 - Blue Char Char"/>
    <w:link w:val="Heading4-Blue"/>
    <w:rsid w:val="00BF3E97"/>
    <w:rPr>
      <w:rFonts w:ascii="Lucida Sans" w:hAnsi="Lucida Sans" w:cs="Arial"/>
      <w:b/>
      <w:bCs/>
      <w:color w:val="0000FF"/>
      <w:lang w:val="en-GB"/>
    </w:rPr>
  </w:style>
  <w:style w:type="paragraph" w:customStyle="1" w:styleId="Heading3-Blue">
    <w:name w:val="Heading 3 - Blue"/>
    <w:basedOn w:val="Heading3-Red"/>
    <w:rsid w:val="00BF3E97"/>
    <w:rPr>
      <w:color w:val="0000FF"/>
    </w:rPr>
  </w:style>
  <w:style w:type="paragraph" w:customStyle="1" w:styleId="LongDocBodyTextIndentItalic-Blue">
    <w:name w:val="Long Doc Body Text Indent Italic - Blue"/>
    <w:basedOn w:val="LongDocNumberIndent-Blue"/>
    <w:link w:val="LongDocBodyTextIndentItalic-BlueCharChar"/>
    <w:rsid w:val="00BF3E97"/>
    <w:rPr>
      <w:i/>
    </w:rPr>
  </w:style>
  <w:style w:type="character" w:customStyle="1" w:styleId="LongDocBodyTextIndentItalic-BlueCharChar">
    <w:name w:val="Long Doc Body Text Indent Italic - Blue Char Char"/>
    <w:link w:val="LongDocBodyTextIndentItalic-Blue"/>
    <w:rsid w:val="00BF3E97"/>
    <w:rPr>
      <w:rFonts w:ascii="Lucida Sans" w:hAnsi="Lucida Sans"/>
      <w:i/>
      <w:color w:val="0000FF"/>
      <w:szCs w:val="24"/>
      <w:lang w:eastAsia="en-GB"/>
    </w:rPr>
  </w:style>
  <w:style w:type="paragraph" w:customStyle="1" w:styleId="LongDocBodyText-Blue">
    <w:name w:val="Long Doc Body Text - Blue"/>
    <w:basedOn w:val="LongDocBodyText"/>
    <w:link w:val="LongDocBodyText-BlueChar"/>
    <w:rsid w:val="00BF3E97"/>
    <w:pPr>
      <w:spacing w:line="280" w:lineRule="atLeast"/>
    </w:pPr>
    <w:rPr>
      <w:color w:val="0000FF"/>
    </w:rPr>
  </w:style>
  <w:style w:type="character" w:customStyle="1" w:styleId="LongDocBodyText-BlueChar">
    <w:name w:val="Long Doc Body Text - Blue Char"/>
    <w:link w:val="LongDocBodyText-Blue"/>
    <w:rsid w:val="00BF3E97"/>
    <w:rPr>
      <w:rFonts w:ascii="Lucida Sans" w:hAnsi="Lucida Sans"/>
      <w:color w:val="0000FF"/>
      <w:szCs w:val="24"/>
      <w:lang w:val="en-NZ" w:eastAsia="en-GB" w:bidi="ar-SA"/>
    </w:rPr>
  </w:style>
  <w:style w:type="paragraph" w:customStyle="1" w:styleId="LongDocNumberIndent1-Blue">
    <w:name w:val="Long Doc Number Indent 1 - Blue"/>
    <w:basedOn w:val="Normal"/>
    <w:rsid w:val="00BF3E97"/>
    <w:pPr>
      <w:tabs>
        <w:tab w:val="left" w:pos="1418"/>
      </w:tabs>
      <w:ind w:left="1418" w:hanging="567"/>
    </w:pPr>
    <w:rPr>
      <w:color w:val="0000FF"/>
      <w:lang w:val="en-US" w:eastAsia="en-US"/>
    </w:rPr>
  </w:style>
  <w:style w:type="paragraph" w:customStyle="1" w:styleId="longdocbodytext0">
    <w:name w:val="long doc body text"/>
    <w:basedOn w:val="Normal"/>
    <w:link w:val="longdocbodytextCharChar0"/>
    <w:uiPriority w:val="99"/>
    <w:rsid w:val="009A037F"/>
    <w:pPr>
      <w:spacing w:before="100" w:after="100"/>
    </w:pPr>
  </w:style>
  <w:style w:type="character" w:customStyle="1" w:styleId="longdocbodytextCharChar0">
    <w:name w:val="long doc body text Char Char"/>
    <w:link w:val="longdocbodytext0"/>
    <w:uiPriority w:val="99"/>
    <w:locked/>
    <w:rsid w:val="009A037F"/>
    <w:rPr>
      <w:rFonts w:ascii="Lucida Sans" w:hAnsi="Lucida Sans"/>
      <w:szCs w:val="24"/>
      <w:lang w:eastAsia="en-GB"/>
    </w:rPr>
  </w:style>
  <w:style w:type="paragraph" w:styleId="ListParagraph">
    <w:name w:val="List Paragraph"/>
    <w:basedOn w:val="Normal"/>
    <w:uiPriority w:val="34"/>
    <w:qFormat/>
    <w:rsid w:val="00BB06F5"/>
    <w:pPr>
      <w:spacing w:before="240" w:line="240" w:lineRule="auto"/>
      <w:ind w:left="709" w:hanging="709"/>
    </w:pPr>
    <w:rPr>
      <w:rFonts w:ascii="Calibri" w:hAnsi="Calibri"/>
      <w:sz w:val="22"/>
      <w:szCs w:val="22"/>
      <w:lang w:eastAsia="en-NZ"/>
    </w:rPr>
  </w:style>
  <w:style w:type="character" w:styleId="CommentReference">
    <w:name w:val="annotation reference"/>
    <w:uiPriority w:val="99"/>
    <w:semiHidden/>
    <w:unhideWhenUsed/>
    <w:rsid w:val="0028423A"/>
    <w:rPr>
      <w:sz w:val="16"/>
      <w:szCs w:val="16"/>
    </w:rPr>
  </w:style>
  <w:style w:type="paragraph" w:styleId="CommentText">
    <w:name w:val="annotation text"/>
    <w:basedOn w:val="Normal"/>
    <w:link w:val="CommentTextChar"/>
    <w:uiPriority w:val="99"/>
    <w:semiHidden/>
    <w:unhideWhenUsed/>
    <w:rsid w:val="0028423A"/>
    <w:rPr>
      <w:szCs w:val="20"/>
    </w:rPr>
  </w:style>
  <w:style w:type="character" w:customStyle="1" w:styleId="CommentTextChar">
    <w:name w:val="Comment Text Char"/>
    <w:link w:val="CommentText"/>
    <w:uiPriority w:val="99"/>
    <w:semiHidden/>
    <w:rsid w:val="0028423A"/>
    <w:rPr>
      <w:rFonts w:ascii="Lucida Sans" w:hAnsi="Lucida Sans"/>
      <w:lang w:eastAsia="en-GB"/>
    </w:rPr>
  </w:style>
  <w:style w:type="paragraph" w:styleId="CommentSubject">
    <w:name w:val="annotation subject"/>
    <w:basedOn w:val="CommentText"/>
    <w:next w:val="CommentText"/>
    <w:link w:val="CommentSubjectChar"/>
    <w:uiPriority w:val="99"/>
    <w:semiHidden/>
    <w:unhideWhenUsed/>
    <w:rsid w:val="0028423A"/>
    <w:rPr>
      <w:b/>
      <w:bCs/>
    </w:rPr>
  </w:style>
  <w:style w:type="character" w:customStyle="1" w:styleId="CommentSubjectChar">
    <w:name w:val="Comment Subject Char"/>
    <w:link w:val="CommentSubject"/>
    <w:uiPriority w:val="99"/>
    <w:semiHidden/>
    <w:rsid w:val="0028423A"/>
    <w:rPr>
      <w:rFonts w:ascii="Lucida Sans" w:hAnsi="Lucida Sans"/>
      <w:b/>
      <w:bCs/>
      <w:lang w:eastAsia="en-GB"/>
    </w:rPr>
  </w:style>
  <w:style w:type="paragraph" w:styleId="BalloonText">
    <w:name w:val="Balloon Text"/>
    <w:basedOn w:val="Normal"/>
    <w:link w:val="BalloonTextChar"/>
    <w:uiPriority w:val="99"/>
    <w:semiHidden/>
    <w:unhideWhenUsed/>
    <w:rsid w:val="0028423A"/>
    <w:pPr>
      <w:spacing w:line="240" w:lineRule="auto"/>
    </w:pPr>
    <w:rPr>
      <w:rFonts w:ascii="Tahoma" w:hAnsi="Tahoma" w:cs="Tahoma"/>
      <w:sz w:val="16"/>
      <w:szCs w:val="16"/>
    </w:rPr>
  </w:style>
  <w:style w:type="character" w:customStyle="1" w:styleId="BalloonTextChar">
    <w:name w:val="Balloon Text Char"/>
    <w:link w:val="BalloonText"/>
    <w:uiPriority w:val="99"/>
    <w:semiHidden/>
    <w:rsid w:val="0028423A"/>
    <w:rPr>
      <w:rFonts w:ascii="Tahoma" w:hAnsi="Tahoma" w:cs="Tahoma"/>
      <w:sz w:val="16"/>
      <w:szCs w:val="16"/>
      <w:lang w:eastAsia="en-GB"/>
    </w:rPr>
  </w:style>
  <w:style w:type="paragraph" w:customStyle="1" w:styleId="Default">
    <w:name w:val="Default"/>
    <w:rsid w:val="00875D69"/>
    <w:pPr>
      <w:autoSpaceDE w:val="0"/>
      <w:autoSpaceDN w:val="0"/>
      <w:adjustRightInd w:val="0"/>
    </w:pPr>
    <w:rPr>
      <w:rFonts w:ascii="Arial" w:hAnsi="Arial" w:cs="Arial"/>
      <w:color w:val="000000"/>
      <w:sz w:val="24"/>
      <w:szCs w:val="24"/>
    </w:rPr>
  </w:style>
  <w:style w:type="table" w:customStyle="1" w:styleId="TableGrid10">
    <w:name w:val="Table Grid1"/>
    <w:basedOn w:val="TableNormal"/>
    <w:next w:val="TableGrid"/>
    <w:uiPriority w:val="59"/>
    <w:rsid w:val="005B2B44"/>
    <w:rPr>
      <w:rFonts w:ascii="Calibri" w:hAnsi="Calibri"/>
      <w:sz w:val="22"/>
      <w:szCs w:val="22"/>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Revision">
    <w:name w:val="Revision"/>
    <w:hidden/>
    <w:uiPriority w:val="99"/>
    <w:semiHidden/>
    <w:rsid w:val="004D22B8"/>
    <w:rPr>
      <w:rFonts w:ascii="Lucida Sans" w:hAnsi="Lucida Sans"/>
      <w:szCs w:val="24"/>
      <w:lang w:eastAsia="en-GB"/>
    </w:rPr>
  </w:style>
  <w:style w:type="paragraph" w:customStyle="1" w:styleId="MERWlvl1">
    <w:name w:val="MERW lvl1"/>
    <w:basedOn w:val="Normal"/>
    <w:link w:val="MERWlvl1Char"/>
    <w:qFormat/>
    <w:rsid w:val="00562B4C"/>
    <w:pPr>
      <w:numPr>
        <w:numId w:val="26"/>
      </w:numPr>
      <w:spacing w:after="240" w:line="240" w:lineRule="auto"/>
      <w:jc w:val="both"/>
      <w:outlineLvl w:val="0"/>
    </w:pPr>
    <w:rPr>
      <w:rFonts w:ascii="Arial" w:hAnsi="Arial"/>
      <w:sz w:val="22"/>
      <w:szCs w:val="20"/>
      <w:lang w:val="x-none"/>
    </w:rPr>
  </w:style>
  <w:style w:type="paragraph" w:customStyle="1" w:styleId="MERWlvl2">
    <w:name w:val="MERW lvl2"/>
    <w:basedOn w:val="Normal"/>
    <w:qFormat/>
    <w:rsid w:val="00562B4C"/>
    <w:pPr>
      <w:numPr>
        <w:ilvl w:val="1"/>
        <w:numId w:val="26"/>
      </w:numPr>
      <w:spacing w:after="240" w:line="240" w:lineRule="auto"/>
      <w:jc w:val="both"/>
      <w:outlineLvl w:val="1"/>
    </w:pPr>
    <w:rPr>
      <w:rFonts w:ascii="Century Gothic" w:hAnsi="Century Gothic"/>
      <w:sz w:val="22"/>
      <w:szCs w:val="20"/>
    </w:rPr>
  </w:style>
  <w:style w:type="paragraph" w:customStyle="1" w:styleId="MERWlvl3">
    <w:name w:val="MERW lvl3"/>
    <w:basedOn w:val="Normal"/>
    <w:qFormat/>
    <w:rsid w:val="00562B4C"/>
    <w:pPr>
      <w:numPr>
        <w:ilvl w:val="2"/>
        <w:numId w:val="26"/>
      </w:numPr>
      <w:spacing w:after="240" w:line="240" w:lineRule="auto"/>
      <w:jc w:val="both"/>
      <w:outlineLvl w:val="2"/>
    </w:pPr>
    <w:rPr>
      <w:rFonts w:ascii="Century Gothic" w:hAnsi="Century Gothic"/>
      <w:sz w:val="22"/>
      <w:szCs w:val="20"/>
    </w:rPr>
  </w:style>
  <w:style w:type="paragraph" w:customStyle="1" w:styleId="MERWlvl4">
    <w:name w:val="MERW lvl4"/>
    <w:basedOn w:val="Normal"/>
    <w:qFormat/>
    <w:rsid w:val="00562B4C"/>
    <w:pPr>
      <w:numPr>
        <w:ilvl w:val="3"/>
        <w:numId w:val="26"/>
      </w:numPr>
      <w:spacing w:after="240" w:line="240" w:lineRule="auto"/>
      <w:jc w:val="both"/>
      <w:outlineLvl w:val="3"/>
    </w:pPr>
    <w:rPr>
      <w:rFonts w:ascii="Century Gothic" w:hAnsi="Century Gothic"/>
      <w:sz w:val="22"/>
      <w:szCs w:val="20"/>
    </w:rPr>
  </w:style>
  <w:style w:type="paragraph" w:customStyle="1" w:styleId="MERWlvl5">
    <w:name w:val="MERW lvl5"/>
    <w:basedOn w:val="Normal"/>
    <w:qFormat/>
    <w:rsid w:val="00562B4C"/>
    <w:pPr>
      <w:numPr>
        <w:ilvl w:val="4"/>
        <w:numId w:val="26"/>
      </w:numPr>
      <w:spacing w:after="240" w:line="240" w:lineRule="auto"/>
      <w:jc w:val="both"/>
      <w:outlineLvl w:val="4"/>
    </w:pPr>
    <w:rPr>
      <w:rFonts w:ascii="Century Gothic" w:hAnsi="Century Gothic"/>
      <w:sz w:val="22"/>
      <w:szCs w:val="20"/>
    </w:rPr>
  </w:style>
  <w:style w:type="paragraph" w:customStyle="1" w:styleId="MERWlvl6">
    <w:name w:val="MERW lvl6"/>
    <w:basedOn w:val="Normal"/>
    <w:rsid w:val="00562B4C"/>
    <w:pPr>
      <w:numPr>
        <w:ilvl w:val="5"/>
        <w:numId w:val="26"/>
      </w:numPr>
      <w:spacing w:after="240" w:line="240" w:lineRule="auto"/>
      <w:jc w:val="both"/>
      <w:outlineLvl w:val="5"/>
    </w:pPr>
    <w:rPr>
      <w:rFonts w:ascii="Century Gothic" w:hAnsi="Century Gothic"/>
      <w:sz w:val="22"/>
      <w:szCs w:val="20"/>
    </w:rPr>
  </w:style>
  <w:style w:type="paragraph" w:customStyle="1" w:styleId="MERWlvl7">
    <w:name w:val="MERW lvl7"/>
    <w:basedOn w:val="Normal"/>
    <w:rsid w:val="00562B4C"/>
    <w:pPr>
      <w:numPr>
        <w:ilvl w:val="6"/>
        <w:numId w:val="26"/>
      </w:numPr>
      <w:spacing w:after="240" w:line="240" w:lineRule="auto"/>
      <w:jc w:val="both"/>
      <w:outlineLvl w:val="6"/>
    </w:pPr>
    <w:rPr>
      <w:rFonts w:ascii="Century Gothic" w:hAnsi="Century Gothic"/>
      <w:sz w:val="22"/>
      <w:szCs w:val="20"/>
    </w:rPr>
  </w:style>
  <w:style w:type="character" w:customStyle="1" w:styleId="MERWlvl1Char">
    <w:name w:val="MERW lvl1 Char"/>
    <w:link w:val="MERWlvl1"/>
    <w:rsid w:val="00562B4C"/>
    <w:rPr>
      <w:rFonts w:ascii="Arial" w:hAnsi="Arial"/>
      <w:sz w:val="22"/>
      <w:lang w:val="x-none"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69717135">
      <w:bodyDiv w:val="1"/>
      <w:marLeft w:val="0"/>
      <w:marRight w:val="0"/>
      <w:marTop w:val="0"/>
      <w:marBottom w:val="0"/>
      <w:divBdr>
        <w:top w:val="none" w:sz="0" w:space="0" w:color="auto"/>
        <w:left w:val="none" w:sz="0" w:space="0" w:color="auto"/>
        <w:bottom w:val="none" w:sz="0" w:space="0" w:color="auto"/>
        <w:right w:val="none" w:sz="0" w:space="0" w:color="auto"/>
      </w:divBdr>
    </w:div>
    <w:div w:id="1332875295">
      <w:bodyDiv w:val="1"/>
      <w:marLeft w:val="0"/>
      <w:marRight w:val="0"/>
      <w:marTop w:val="0"/>
      <w:marBottom w:val="0"/>
      <w:divBdr>
        <w:top w:val="none" w:sz="0" w:space="0" w:color="auto"/>
        <w:left w:val="none" w:sz="0" w:space="0" w:color="auto"/>
        <w:bottom w:val="none" w:sz="0" w:space="0" w:color="auto"/>
        <w:right w:val="none" w:sz="0" w:space="0" w:color="auto"/>
      </w:divBdr>
      <w:divsChild>
        <w:div w:id="1084765977">
          <w:marLeft w:val="0"/>
          <w:marRight w:val="0"/>
          <w:marTop w:val="0"/>
          <w:marBottom w:val="0"/>
          <w:divBdr>
            <w:top w:val="none" w:sz="0" w:space="0" w:color="auto"/>
            <w:left w:val="none" w:sz="0" w:space="0" w:color="auto"/>
            <w:bottom w:val="none" w:sz="0" w:space="0" w:color="auto"/>
            <w:right w:val="none" w:sz="0" w:space="0" w:color="auto"/>
          </w:divBdr>
          <w:divsChild>
            <w:div w:id="1025062971">
              <w:marLeft w:val="0"/>
              <w:marRight w:val="0"/>
              <w:marTop w:val="0"/>
              <w:marBottom w:val="0"/>
              <w:divBdr>
                <w:top w:val="none" w:sz="0" w:space="0" w:color="auto"/>
                <w:left w:val="none" w:sz="0" w:space="0" w:color="auto"/>
                <w:bottom w:val="none" w:sz="0" w:space="0" w:color="auto"/>
                <w:right w:val="none" w:sz="0" w:space="0" w:color="auto"/>
              </w:divBdr>
              <w:divsChild>
                <w:div w:id="1290278538">
                  <w:marLeft w:val="0"/>
                  <w:marRight w:val="0"/>
                  <w:marTop w:val="0"/>
                  <w:marBottom w:val="0"/>
                  <w:divBdr>
                    <w:top w:val="none" w:sz="0" w:space="0" w:color="auto"/>
                    <w:left w:val="none" w:sz="0" w:space="0" w:color="auto"/>
                    <w:bottom w:val="none" w:sz="0" w:space="0" w:color="auto"/>
                    <w:right w:val="none" w:sz="0" w:space="0" w:color="auto"/>
                  </w:divBdr>
                  <w:divsChild>
                    <w:div w:id="442455648">
                      <w:marLeft w:val="0"/>
                      <w:marRight w:val="0"/>
                      <w:marTop w:val="0"/>
                      <w:marBottom w:val="0"/>
                      <w:divBdr>
                        <w:top w:val="none" w:sz="0" w:space="0" w:color="auto"/>
                        <w:left w:val="none" w:sz="0" w:space="0" w:color="auto"/>
                        <w:bottom w:val="none" w:sz="0" w:space="0" w:color="auto"/>
                        <w:right w:val="none" w:sz="0" w:space="0" w:color="auto"/>
                      </w:divBdr>
                      <w:divsChild>
                        <w:div w:id="2123255921">
                          <w:marLeft w:val="0"/>
                          <w:marRight w:val="0"/>
                          <w:marTop w:val="0"/>
                          <w:marBottom w:val="0"/>
                          <w:divBdr>
                            <w:top w:val="none" w:sz="0" w:space="0" w:color="auto"/>
                            <w:left w:val="none" w:sz="0" w:space="0" w:color="auto"/>
                            <w:bottom w:val="none" w:sz="0" w:space="0" w:color="auto"/>
                            <w:right w:val="none" w:sz="0" w:space="0" w:color="auto"/>
                          </w:divBdr>
                          <w:divsChild>
                            <w:div w:id="1791119549">
                              <w:marLeft w:val="0"/>
                              <w:marRight w:val="0"/>
                              <w:marTop w:val="0"/>
                              <w:marBottom w:val="0"/>
                              <w:divBdr>
                                <w:top w:val="none" w:sz="0" w:space="0" w:color="auto"/>
                                <w:left w:val="none" w:sz="0" w:space="0" w:color="auto"/>
                                <w:bottom w:val="none" w:sz="0" w:space="0" w:color="auto"/>
                                <w:right w:val="none" w:sz="0" w:space="0" w:color="auto"/>
                              </w:divBdr>
                              <w:divsChild>
                                <w:div w:id="770320903">
                                  <w:marLeft w:val="0"/>
                                  <w:marRight w:val="0"/>
                                  <w:marTop w:val="0"/>
                                  <w:marBottom w:val="0"/>
                                  <w:divBdr>
                                    <w:top w:val="none" w:sz="0" w:space="0" w:color="auto"/>
                                    <w:left w:val="none" w:sz="0" w:space="0" w:color="auto"/>
                                    <w:bottom w:val="none" w:sz="0" w:space="0" w:color="auto"/>
                                    <w:right w:val="none" w:sz="0" w:space="0" w:color="auto"/>
                                  </w:divBdr>
                                  <w:divsChild>
                                    <w:div w:id="18271656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
  <w:optimizeForBrowser/>
  <w:targetScreenSz w:val="800x600"/>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header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MoE Document" ma:contentTypeID="0x01010053526B971DAC78418EC6A9ED490C61AF0030BADCDEEAE5DD42AC2FA2C06C5B4991" ma:contentTypeVersion="5" ma:contentTypeDescription="Default document class for adding items via wizard or drag and drop." ma:contentTypeScope="" ma:versionID="3183b3be944eaa60f9c30edbd6d61ce9">
  <xsd:schema xmlns:xsd="http://www.w3.org/2001/XMLSchema" xmlns:xs="http://www.w3.org/2001/XMLSchema" xmlns:p="http://schemas.microsoft.com/office/2006/metadata/properties" xmlns:ns2="d267a1a7-8edd-4111-a118-4a206d87cecc" xmlns:ns3="4fcc061d-b838-45e6-b80a-76953e84e0a6" targetNamespace="http://schemas.microsoft.com/office/2006/metadata/properties" ma:root="true" ma:fieldsID="7aeda0da91cbcde242c977a80bbdb3e2" ns2:_="" ns3:_="">
    <xsd:import namespace="d267a1a7-8edd-4111-a118-4a206d87cecc"/>
    <xsd:import namespace="4fcc061d-b838-45e6-b80a-76953e84e0a6"/>
    <xsd:element name="properties">
      <xsd:complexType>
        <xsd:sequence>
          <xsd:element name="documentManagement">
            <xsd:complexType>
              <xsd:all>
                <xsd:element ref="ns2:TaxCatchAll" minOccurs="0"/>
                <xsd:element ref="ns2:TaxCatchAllLabel" minOccurs="0"/>
                <xsd:element ref="ns2:Status" minOccurs="0"/>
                <xsd:element ref="ns2:Date_x0020_Authored" minOccurs="0"/>
                <xsd:element ref="ns2:FileNet_x0020_Version_x0020_ID" minOccurs="0"/>
                <xsd:element ref="ns2:FileNet_x0020_Object_x0020_ID" minOccurs="0"/>
                <xsd:element ref="ns2:hf7c71fd10d346fe8adb3bb49d5c0fc0" minOccurs="0"/>
                <xsd:element ref="ns2:m06bc18559e9431bb4d590962e6b7f83" minOccurs="0"/>
                <xsd:element ref="ns2:FileNetAddedBy" minOccurs="0"/>
                <xsd:element ref="ns2:FileNetAddMigration" minOccurs="0"/>
                <xsd:element ref="ns2:FileNetAllOfMinistry" minOccurs="0"/>
                <xsd:element ref="ns2:FileNetAlphaCode" minOccurs="0"/>
                <xsd:element ref="ns2:FileNetAuthor" minOccurs="0"/>
                <xsd:element ref="ns2:FileNetBusinessGroups" minOccurs="0"/>
                <xsd:element ref="ns2:FileNetConsumerProcess" minOccurs="0"/>
                <xsd:element ref="ns2:FileNetCreatedBy" minOccurs="0"/>
                <xsd:element ref="ns2:FileNetEffectiveFrom" minOccurs="0"/>
                <xsd:element ref="ns2:FileNetEndDate" minOccurs="0"/>
                <xsd:element ref="ns2:FileNetExpiry" minOccurs="0"/>
                <xsd:element ref="ns2:FileNetFolderAccess" minOccurs="0"/>
                <xsd:element ref="ns2:FileNetFolderSecurityType" minOccurs="0"/>
                <xsd:element ref="ns2:FileNetLastReview" minOccurs="0"/>
                <xsd:element ref="ns2:FileNetMeetingDate" minOccurs="0"/>
                <xsd:element ref="ns2:FileNetMeetingDocumentationType" minOccurs="0"/>
                <xsd:element ref="ns2:FileNetModifiiedBy" minOccurs="0"/>
                <xsd:element ref="ns2:FileNetNextReviewDueDate" minOccurs="0"/>
                <xsd:element ref="ns2:FileNetParagraph" minOccurs="0"/>
                <xsd:element ref="ns2:FileNetParagraphStatus" minOccurs="0"/>
                <xsd:element ref="ns2:FileNetPhysicalFile" minOccurs="0"/>
                <xsd:element ref="ns2:FileNetPhysicalFileNumber" minOccurs="0"/>
                <xsd:element ref="ns2:FileNetProcessName" minOccurs="0"/>
                <xsd:element ref="ns2:FileNetProcessOwner" minOccurs="0"/>
                <xsd:element ref="ns2:FileNetRecordsManagementActivity" minOccurs="0"/>
                <xsd:element ref="ns2:FileNetScope" minOccurs="0"/>
                <xsd:element ref="ns2:FileNetSource" minOccurs="0"/>
                <xsd:element ref="ns2:FileNetStartDate" minOccurs="0"/>
                <xsd:element ref="ns2:FileNetsubject1" minOccurs="0"/>
                <xsd:element ref="ns2:FileNetsubject2" minOccurs="0"/>
                <xsd:element ref="ns2:FileNetsubject3" minOccurs="0"/>
                <xsd:element ref="ns2:FileNetTriggerProcess" minOccurs="0"/>
                <xsd:element ref="ns2:c65b51bc6a0e4ac9b0840b09a1858551"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67a1a7-8edd-4111-a118-4a206d87cec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cbf32c8a-6402-4ff0-835a-f04bf19085c1}" ma:internalName="TaxCatchAll" ma:showField="CatchAllData" ma:web="4fcc061d-b838-45e6-b80a-76953e84e0a6">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cbf32c8a-6402-4ff0-835a-f04bf19085c1}" ma:internalName="TaxCatchAllLabel" ma:readOnly="true" ma:showField="CatchAllDataLabel" ma:web="4fcc061d-b838-45e6-b80a-76953e84e0a6">
      <xsd:complexType>
        <xsd:complexContent>
          <xsd:extension base="dms:MultiChoiceLookup">
            <xsd:sequence>
              <xsd:element name="Value" type="dms:Lookup" maxOccurs="unbounded" minOccurs="0" nillable="true"/>
            </xsd:sequence>
          </xsd:extension>
        </xsd:complexContent>
      </xsd:complexType>
    </xsd:element>
    <xsd:element name="Status" ma:index="10" nillable="true" ma:displayName="Status" ma:description="Security marking set associated with document: Draft  for documents which can be edited and finalised for documents which are no longer to be edited.&#10;" ma:format="Dropdown" ma:internalName="Status">
      <xsd:simpleType>
        <xsd:restriction base="dms:Choice">
          <xsd:enumeration value="Draft"/>
          <xsd:enumeration value="Finalised"/>
        </xsd:restriction>
      </xsd:simpleType>
    </xsd:element>
    <xsd:element name="Date_x0020_Authored" ma:index="11" nillable="true" ma:displayName="Date Authored" ma:default="" ma:description="Date resource was actually created, not date of registration into system. Default to Date Uploaded but can be overridden if required. Must be able to enter a date or browse using pop-up calendar-type feature " ma:format="DateOnly" ma:internalName="Date_x0020_Authored">
      <xsd:simpleType>
        <xsd:restriction base="dms:DateTime"/>
      </xsd:simpleType>
    </xsd:element>
    <xsd:element name="FileNet_x0020_Version_x0020_ID" ma:index="12" nillable="true" ma:displayName="FileNet Version ID" ma:default="" ma:description="Version ID" ma:hidden="true" ma:internalName="FileNet_x0020_Version_x0020_ID" ma:readOnly="false">
      <xsd:simpleType>
        <xsd:restriction base="dms:Text">
          <xsd:maxLength value="255"/>
        </xsd:restriction>
      </xsd:simpleType>
    </xsd:element>
    <xsd:element name="FileNet_x0020_Object_x0020_ID" ma:index="13" nillable="true" ma:displayName="FileNet Object ID" ma:default="" ma:description="Folder or Document ID" ma:hidden="true" ma:internalName="FileNet_x0020_Object_x0020_ID" ma:readOnly="false">
      <xsd:simpleType>
        <xsd:restriction base="dms:Text">
          <xsd:maxLength value="255"/>
        </xsd:restriction>
      </xsd:simpleType>
    </xsd:element>
    <xsd:element name="hf7c71fd10d346fe8adb3bb49d5c0fc0" ma:index="14" nillable="true" ma:taxonomy="true" ma:internalName="hf7c71fd10d346fe8adb3bb49d5c0fc0" ma:taxonomyFieldName="FinancialYear" ma:displayName="Financial Year" ma:fieldId="{1f7c71fd-10d3-46fe-8adb-3bb49d5c0fc0}" ma:sspId="dbe7a66c-04a3-4463-8f17-244784dbc568" ma:termSetId="af7dacbb-3732-4a8d-94c4-b8ce8cd95287" ma:anchorId="00000000-0000-0000-0000-000000000000" ma:open="false" ma:isKeyword="false">
      <xsd:complexType>
        <xsd:sequence>
          <xsd:element ref="pc:Terms" minOccurs="0" maxOccurs="1"/>
        </xsd:sequence>
      </xsd:complexType>
    </xsd:element>
    <xsd:element name="m06bc18559e9431bb4d590962e6b7f83" ma:index="16" nillable="true" ma:taxonomy="true" ma:internalName="m06bc18559e9431bb4d590962e6b7f83" ma:taxonomyFieldName="CalendarYear" ma:displayName="Calendar Year" ma:fieldId="{606bc185-59e9-431b-b4d5-90962e6b7f83}" ma:sspId="dbe7a66c-04a3-4463-8f17-244784dbc568" ma:termSetId="bfcc8cbd-371a-4cc9-b153-5a5a6fdb3624" ma:anchorId="00000000-0000-0000-0000-000000000000" ma:open="false" ma:isKeyword="false">
      <xsd:complexType>
        <xsd:sequence>
          <xsd:element ref="pc:Terms" minOccurs="0" maxOccurs="1"/>
        </xsd:sequence>
      </xsd:complexType>
    </xsd:element>
    <xsd:element name="FileNetAddedBy" ma:index="18" nillable="true" ma:displayName="FileNet Added By" ma:hidden="true" ma:internalName="FileNetAddedBy" ma:readOnly="false">
      <xsd:simpleType>
        <xsd:restriction base="dms:Text">
          <xsd:maxLength value="255"/>
        </xsd:restriction>
      </xsd:simpleType>
    </xsd:element>
    <xsd:element name="FileNetAddMigration" ma:index="19" nillable="true" ma:displayName="FileNet AddMigration" ma:hidden="true" ma:internalName="FileNetAddMigration" ma:readOnly="false">
      <xsd:simpleType>
        <xsd:restriction base="dms:Text">
          <xsd:maxLength value="255"/>
        </xsd:restriction>
      </xsd:simpleType>
    </xsd:element>
    <xsd:element name="FileNetAllOfMinistry" ma:index="20" nillable="true" ma:displayName="FileNet All Of Ministry" ma:hidden="true" ma:internalName="FileNetAllOfMinistry" ma:readOnly="false">
      <xsd:simpleType>
        <xsd:restriction base="dms:Text">
          <xsd:maxLength value="255"/>
        </xsd:restriction>
      </xsd:simpleType>
    </xsd:element>
    <xsd:element name="FileNetAlphaCode" ma:index="21" nillable="true" ma:displayName="FileNet AlphaCode" ma:hidden="true" ma:internalName="FileNetAlphaCode" ma:readOnly="false">
      <xsd:simpleType>
        <xsd:restriction base="dms:Text">
          <xsd:maxLength value="255"/>
        </xsd:restriction>
      </xsd:simpleType>
    </xsd:element>
    <xsd:element name="FileNetAuthor" ma:index="22" nillable="true" ma:displayName="FileNet Author" ma:hidden="true" ma:internalName="FileNetAuthor" ma:readOnly="false">
      <xsd:simpleType>
        <xsd:restriction base="dms:Text">
          <xsd:maxLength value="255"/>
        </xsd:restriction>
      </xsd:simpleType>
    </xsd:element>
    <xsd:element name="FileNetBusinessGroups" ma:index="23" nillable="true" ma:displayName="FileNet Business Groups" ma:hidden="true" ma:internalName="FileNetBusinessGroups" ma:readOnly="false">
      <xsd:simpleType>
        <xsd:restriction base="dms:Text">
          <xsd:maxLength value="255"/>
        </xsd:restriction>
      </xsd:simpleType>
    </xsd:element>
    <xsd:element name="FileNetConsumerProcess" ma:index="24" nillable="true" ma:displayName="FileNet ConsumerProcess" ma:hidden="true" ma:internalName="FileNetConsumerProcess" ma:readOnly="false">
      <xsd:simpleType>
        <xsd:restriction base="dms:Text">
          <xsd:maxLength value="255"/>
        </xsd:restriction>
      </xsd:simpleType>
    </xsd:element>
    <xsd:element name="FileNetCreatedBy" ma:index="25" nillable="true" ma:displayName="FileNet Created By" ma:internalName="FileNetCreatedBy" ma:readOnly="false">
      <xsd:simpleType>
        <xsd:restriction base="dms:Text">
          <xsd:maxLength value="255"/>
        </xsd:restriction>
      </xsd:simpleType>
    </xsd:element>
    <xsd:element name="FileNetEffectiveFrom" ma:index="26" nillable="true" ma:displayName="FileNet EffectiveFrom" ma:hidden="true" ma:internalName="FileNetEffectiveFrom" ma:readOnly="false">
      <xsd:simpleType>
        <xsd:restriction base="dms:Text">
          <xsd:maxLength value="255"/>
        </xsd:restriction>
      </xsd:simpleType>
    </xsd:element>
    <xsd:element name="FileNetEndDate" ma:index="27" nillable="true" ma:displayName="FileNet End Date" ma:hidden="true" ma:internalName="FileNetEndDate" ma:readOnly="false">
      <xsd:simpleType>
        <xsd:restriction base="dms:Text">
          <xsd:maxLength value="255"/>
        </xsd:restriction>
      </xsd:simpleType>
    </xsd:element>
    <xsd:element name="FileNetExpiry" ma:index="28" nillable="true" ma:displayName="FileNet Expiry" ma:hidden="true" ma:internalName="FileNetExpiry" ma:readOnly="false">
      <xsd:simpleType>
        <xsd:restriction base="dms:Text">
          <xsd:maxLength value="255"/>
        </xsd:restriction>
      </xsd:simpleType>
    </xsd:element>
    <xsd:element name="FileNetFolderAccess" ma:index="29" nillable="true" ma:displayName="FileNet FolderAccess" ma:hidden="true" ma:internalName="FileNetFolderAccess" ma:readOnly="false">
      <xsd:simpleType>
        <xsd:restriction base="dms:Text">
          <xsd:maxLength value="255"/>
        </xsd:restriction>
      </xsd:simpleType>
    </xsd:element>
    <xsd:element name="FileNetFolderSecurityType" ma:index="30" nillable="true" ma:displayName="FileNet FolderSecurityType" ma:hidden="true" ma:internalName="FileNetFolderSecurityType" ma:readOnly="false">
      <xsd:simpleType>
        <xsd:restriction base="dms:Text">
          <xsd:maxLength value="255"/>
        </xsd:restriction>
      </xsd:simpleType>
    </xsd:element>
    <xsd:element name="FileNetLastReview" ma:index="31" nillable="true" ma:displayName="FileNet LastReview" ma:hidden="true" ma:internalName="FileNetLastReview" ma:readOnly="false">
      <xsd:simpleType>
        <xsd:restriction base="dms:Text">
          <xsd:maxLength value="255"/>
        </xsd:restriction>
      </xsd:simpleType>
    </xsd:element>
    <xsd:element name="FileNetMeetingDate" ma:index="32" nillable="true" ma:displayName="FileNet MeetingDate" ma:hidden="true" ma:internalName="FileNetMeetingDate" ma:readOnly="false">
      <xsd:simpleType>
        <xsd:restriction base="dms:Text">
          <xsd:maxLength value="255"/>
        </xsd:restriction>
      </xsd:simpleType>
    </xsd:element>
    <xsd:element name="FileNetMeetingDocumentationType" ma:index="33" nillable="true" ma:displayName="FileNet MeetingDocumentationType" ma:hidden="true" ma:internalName="FileNetMeetingDocumentationType" ma:readOnly="false">
      <xsd:simpleType>
        <xsd:restriction base="dms:Text">
          <xsd:maxLength value="255"/>
        </xsd:restriction>
      </xsd:simpleType>
    </xsd:element>
    <xsd:element name="FileNetModifiiedBy" ma:index="34" nillable="true" ma:displayName="FileNet Modified By" ma:internalName="FileNetModifiiedBy" ma:readOnly="false">
      <xsd:simpleType>
        <xsd:restriction base="dms:Text">
          <xsd:maxLength value="255"/>
        </xsd:restriction>
      </xsd:simpleType>
    </xsd:element>
    <xsd:element name="FileNetNextReviewDueDate" ma:index="35" nillable="true" ma:displayName="FileNet NextReviewDueDate" ma:hidden="true" ma:internalName="FileNetNextReviewDueDate" ma:readOnly="false">
      <xsd:simpleType>
        <xsd:restriction base="dms:Text">
          <xsd:maxLength value="255"/>
        </xsd:restriction>
      </xsd:simpleType>
    </xsd:element>
    <xsd:element name="FileNetParagraph" ma:index="36" nillable="true" ma:displayName="FileNet Paragraph" ma:hidden="true" ma:internalName="FileNetParagraph" ma:readOnly="false">
      <xsd:simpleType>
        <xsd:restriction base="dms:Text">
          <xsd:maxLength value="255"/>
        </xsd:restriction>
      </xsd:simpleType>
    </xsd:element>
    <xsd:element name="FileNetParagraphStatus" ma:index="37" nillable="true" ma:displayName="FileNet Paragraph Status" ma:hidden="true" ma:internalName="FileNetParagraphStatus" ma:readOnly="false">
      <xsd:simpleType>
        <xsd:restriction base="dms:Text">
          <xsd:maxLength value="255"/>
        </xsd:restriction>
      </xsd:simpleType>
    </xsd:element>
    <xsd:element name="FileNetPhysicalFile" ma:index="38" nillable="true" ma:displayName="FileNet PhysicalFile" ma:hidden="true" ma:internalName="FileNetPhysicalFile" ma:readOnly="false">
      <xsd:simpleType>
        <xsd:restriction base="dms:Text">
          <xsd:maxLength value="255"/>
        </xsd:restriction>
      </xsd:simpleType>
    </xsd:element>
    <xsd:element name="FileNetPhysicalFileNumber" ma:index="39" nillable="true" ma:displayName="FileNet PhysicalFileNumber" ma:hidden="true" ma:internalName="FileNetPhysicalFileNumber" ma:readOnly="false">
      <xsd:simpleType>
        <xsd:restriction base="dms:Text">
          <xsd:maxLength value="255"/>
        </xsd:restriction>
      </xsd:simpleType>
    </xsd:element>
    <xsd:element name="FileNetProcessName" ma:index="40" nillable="true" ma:displayName="FileNet ProcessName" ma:hidden="true" ma:internalName="FileNetProcessName" ma:readOnly="false">
      <xsd:simpleType>
        <xsd:restriction base="dms:Text">
          <xsd:maxLength value="255"/>
        </xsd:restriction>
      </xsd:simpleType>
    </xsd:element>
    <xsd:element name="FileNetProcessOwner" ma:index="41" nillable="true" ma:displayName="FileNet ProcessOwner" ma:hidden="true" ma:internalName="FileNetProcessOwner" ma:readOnly="false">
      <xsd:simpleType>
        <xsd:restriction base="dms:Text">
          <xsd:maxLength value="255"/>
        </xsd:restriction>
      </xsd:simpleType>
    </xsd:element>
    <xsd:element name="FileNetRecordsManagementActivity" ma:index="42" nillable="true" ma:displayName="FileNet RecordsManagementActivity" ma:hidden="true" ma:internalName="FileNetRecordsManagementActivity" ma:readOnly="false">
      <xsd:simpleType>
        <xsd:restriction base="dms:Text">
          <xsd:maxLength value="255"/>
        </xsd:restriction>
      </xsd:simpleType>
    </xsd:element>
    <xsd:element name="FileNetScope" ma:index="43" nillable="true" ma:displayName="FileNet Scope" ma:hidden="true" ma:internalName="FileNetScope" ma:readOnly="false">
      <xsd:simpleType>
        <xsd:restriction base="dms:Text">
          <xsd:maxLength value="255"/>
        </xsd:restriction>
      </xsd:simpleType>
    </xsd:element>
    <xsd:element name="FileNetSource" ma:index="44" nillable="true" ma:displayName="FileNet Source" ma:hidden="true" ma:internalName="FileNetSource" ma:readOnly="false">
      <xsd:simpleType>
        <xsd:restriction base="dms:Text">
          <xsd:maxLength value="255"/>
        </xsd:restriction>
      </xsd:simpleType>
    </xsd:element>
    <xsd:element name="FileNetStartDate" ma:index="45" nillable="true" ma:displayName="FileNet Start Date" ma:hidden="true" ma:internalName="FileNetStartDate" ma:readOnly="false">
      <xsd:simpleType>
        <xsd:restriction base="dms:Text">
          <xsd:maxLength value="255"/>
        </xsd:restriction>
      </xsd:simpleType>
    </xsd:element>
    <xsd:element name="FileNetsubject1" ma:index="46" nillable="true" ma:displayName="FileNet subject 1" ma:hidden="true" ma:internalName="FileNetsubject1" ma:readOnly="false">
      <xsd:simpleType>
        <xsd:restriction base="dms:Text">
          <xsd:maxLength value="255"/>
        </xsd:restriction>
      </xsd:simpleType>
    </xsd:element>
    <xsd:element name="FileNetsubject2" ma:index="47" nillable="true" ma:displayName="FileNet subject 2" ma:hidden="true" ma:internalName="FileNetsubject2" ma:readOnly="false">
      <xsd:simpleType>
        <xsd:restriction base="dms:Text">
          <xsd:maxLength value="255"/>
        </xsd:restriction>
      </xsd:simpleType>
    </xsd:element>
    <xsd:element name="FileNetsubject3" ma:index="48" nillable="true" ma:displayName="FileNet subject 3" ma:hidden="true" ma:internalName="FileNetsubject3" ma:readOnly="false">
      <xsd:simpleType>
        <xsd:restriction base="dms:Text">
          <xsd:maxLength value="255"/>
        </xsd:restriction>
      </xsd:simpleType>
    </xsd:element>
    <xsd:element name="FileNetTriggerProcess" ma:index="49" nillable="true" ma:displayName="FileNet TriggerProcess" ma:hidden="true" ma:internalName="FileNetTriggerProcess" ma:readOnly="false">
      <xsd:simpleType>
        <xsd:restriction base="dms:Text">
          <xsd:maxLength value="255"/>
        </xsd:restriction>
      </xsd:simpleType>
    </xsd:element>
    <xsd:element name="c65b51bc6a0e4ac9b0840b09a1858551" ma:index="50" nillable="true" ma:taxonomy="true" ma:internalName="c65b51bc6a0e4ac9b0840b09a1858551" ma:taxonomyFieldName="Record_x0020_Activity" ma:displayName="Record Activity" ma:indexed="true" ma:readOnly="false" ma:default="" ma:fieldId="{c65b51bc-6a0e-4ac9-b084-0b09a1858551}" ma:sspId="dbe7a66c-04a3-4463-8f17-244784dbc568" ma:termSetId="e0490ee9-9d4b-40d2-9ac4-9f1d118dfaf6"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fcc061d-b838-45e6-b80a-76953e84e0a6" elementFormDefault="qualified">
    <xsd:import namespace="http://schemas.microsoft.com/office/2006/documentManagement/types"/>
    <xsd:import namespace="http://schemas.microsoft.com/office/infopath/2007/PartnerControls"/>
    <xsd:element name="_dlc_DocId" ma:index="52" nillable="true" ma:displayName="Document ID Value" ma:description="The value of the document ID assigned to this item." ma:indexed="true" ma:internalName="_dlc_DocId" ma:readOnly="true">
      <xsd:simpleType>
        <xsd:restriction base="dms:Text"/>
      </xsd:simpleType>
    </xsd:element>
    <xsd:element name="_dlc_DocIdUrl" ma:index="5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5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SharedContentType xmlns="Microsoft.SharePoint.Taxonomy.ContentTypeSync" SourceId="dbe7a66c-04a3-4463-8f17-244784dbc568" ContentTypeId="0x01010053526B971DAC78418EC6A9ED490C61AF" PreviousValue="false" LastSyncTimeStamp="2023-08-28T02:00:41.81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FileNetAuthor xmlns="d267a1a7-8edd-4111-a118-4a206d87cecc" xsi:nil="true"/>
    <FileNetAddedBy xmlns="d267a1a7-8edd-4111-a118-4a206d87cecc" xsi:nil="true"/>
    <FileNetsubject2 xmlns="d267a1a7-8edd-4111-a118-4a206d87cecc" xsi:nil="true"/>
    <FileNetConsumerProcess xmlns="d267a1a7-8edd-4111-a118-4a206d87cecc" xsi:nil="true"/>
    <FileNetPhysicalFile xmlns="d267a1a7-8edd-4111-a118-4a206d87cecc" xsi:nil="true"/>
    <FileNetRecordsManagementActivity xmlns="d267a1a7-8edd-4111-a118-4a206d87cecc" xsi:nil="true"/>
    <FileNetExpiry xmlns="d267a1a7-8edd-4111-a118-4a206d87cecc" xsi:nil="true"/>
    <FileNetFolderSecurityType xmlns="d267a1a7-8edd-4111-a118-4a206d87cecc" xsi:nil="true"/>
    <FileNetMeetingDocumentationType xmlns="d267a1a7-8edd-4111-a118-4a206d87cecc" xsi:nil="true"/>
    <FileNetAlphaCode xmlns="d267a1a7-8edd-4111-a118-4a206d87cecc" xsi:nil="true"/>
    <FileNetsubject3 xmlns="d267a1a7-8edd-4111-a118-4a206d87cecc" xsi:nil="true"/>
    <FileNetPhysicalFileNumber xmlns="d267a1a7-8edd-4111-a118-4a206d87cecc" xsi:nil="true"/>
    <FileNetParagraphStatus xmlns="d267a1a7-8edd-4111-a118-4a206d87cecc" xsi:nil="true"/>
    <FileNetTriggerProcess xmlns="d267a1a7-8edd-4111-a118-4a206d87cecc" xsi:nil="true"/>
    <hf7c71fd10d346fe8adb3bb49d5c0fc0 xmlns="d267a1a7-8edd-4111-a118-4a206d87cecc">
      <Terms xmlns="http://schemas.microsoft.com/office/infopath/2007/PartnerControls"/>
    </hf7c71fd10d346fe8adb3bb49d5c0fc0>
    <FileNetStartDate xmlns="d267a1a7-8edd-4111-a118-4a206d87cecc" xsi:nil="true"/>
    <FileNetNextReviewDueDate xmlns="d267a1a7-8edd-4111-a118-4a206d87cecc" xsi:nil="true"/>
    <Date_x0020_Authored xmlns="d267a1a7-8edd-4111-a118-4a206d87cecc" xsi:nil="true"/>
    <c65b51bc6a0e4ac9b0840b09a1858551 xmlns="d267a1a7-8edd-4111-a118-4a206d87cecc">
      <Terms xmlns="http://schemas.microsoft.com/office/infopath/2007/PartnerControls"/>
    </c65b51bc6a0e4ac9b0840b09a1858551>
    <FileNetEndDate xmlns="d267a1a7-8edd-4111-a118-4a206d87cecc" xsi:nil="true"/>
    <FileNetProcessName xmlns="d267a1a7-8edd-4111-a118-4a206d87cecc" xsi:nil="true"/>
    <FileNetModifiiedBy xmlns="d267a1a7-8edd-4111-a118-4a206d87cecc" xsi:nil="true"/>
    <FileNetProcessOwner xmlns="d267a1a7-8edd-4111-a118-4a206d87cecc" xsi:nil="true"/>
    <TaxCatchAll xmlns="d267a1a7-8edd-4111-a118-4a206d87cecc" xsi:nil="true"/>
    <Status xmlns="d267a1a7-8edd-4111-a118-4a206d87cecc" xsi:nil="true"/>
    <m06bc18559e9431bb4d590962e6b7f83 xmlns="d267a1a7-8edd-4111-a118-4a206d87cecc">
      <Terms xmlns="http://schemas.microsoft.com/office/infopath/2007/PartnerControls"/>
    </m06bc18559e9431bb4d590962e6b7f83>
    <FileNetAllOfMinistry xmlns="d267a1a7-8edd-4111-a118-4a206d87cecc" xsi:nil="true"/>
    <FileNetFolderAccess xmlns="d267a1a7-8edd-4111-a118-4a206d87cecc" xsi:nil="true"/>
    <FileNet_x0020_Object_x0020_ID xmlns="d267a1a7-8edd-4111-a118-4a206d87cecc" xsi:nil="true"/>
    <FileNet_x0020_Version_x0020_ID xmlns="d267a1a7-8edd-4111-a118-4a206d87cecc" xsi:nil="true"/>
    <FileNetAddMigration xmlns="d267a1a7-8edd-4111-a118-4a206d87cecc" xsi:nil="true"/>
    <FileNetsubject1 xmlns="d267a1a7-8edd-4111-a118-4a206d87cecc" xsi:nil="true"/>
    <FileNetParagraph xmlns="d267a1a7-8edd-4111-a118-4a206d87cecc" xsi:nil="true"/>
    <FileNetSource xmlns="d267a1a7-8edd-4111-a118-4a206d87cecc" xsi:nil="true"/>
    <_dlc_DocIdUrl xmlns="4fcc061d-b838-45e6-b80a-76953e84e0a6">
      <Url>https://educationgovtnz.sharepoint.com/sites/GRPMoETPHMLegal/_layouts/15/DocIdRedir.aspx?ID=MoEd-1520847971-292784</Url>
      <Description>MoEd-1520847971-292784</Description>
    </_dlc_DocIdUrl>
    <FileNetEffectiveFrom xmlns="d267a1a7-8edd-4111-a118-4a206d87cecc" xsi:nil="true"/>
    <FileNetScope xmlns="d267a1a7-8edd-4111-a118-4a206d87cecc" xsi:nil="true"/>
    <FileNetCreatedBy xmlns="d267a1a7-8edd-4111-a118-4a206d87cecc" xsi:nil="true"/>
    <FileNetMeetingDate xmlns="d267a1a7-8edd-4111-a118-4a206d87cecc" xsi:nil="true"/>
    <_dlc_DocId xmlns="4fcc061d-b838-45e6-b80a-76953e84e0a6">MoEd-1520847971-292784</_dlc_DocId>
    <FileNetLastReview xmlns="d267a1a7-8edd-4111-a118-4a206d87cecc" xsi:nil="true"/>
    <FileNetBusinessGroups xmlns="d267a1a7-8edd-4111-a118-4a206d87cecc" xsi:nil="true"/>
  </documentManagement>
</p:properties>
</file>

<file path=customXml/itemProps1.xml><?xml version="1.0" encoding="utf-8"?>
<ds:datastoreItem xmlns:ds="http://schemas.openxmlformats.org/officeDocument/2006/customXml" ds:itemID="{5F95746C-4DD6-40DD-B871-B3006F396B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67a1a7-8edd-4111-a118-4a206d87cecc"/>
    <ds:schemaRef ds:uri="4fcc061d-b838-45e6-b80a-76953e84e0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200425-F020-4680-8B8E-F0E5D6E9A315}">
  <ds:schemaRefs>
    <ds:schemaRef ds:uri="http://schemas.microsoft.com/office/2006/metadata/longProperties"/>
  </ds:schemaRefs>
</ds:datastoreItem>
</file>

<file path=customXml/itemProps3.xml><?xml version="1.0" encoding="utf-8"?>
<ds:datastoreItem xmlns:ds="http://schemas.openxmlformats.org/officeDocument/2006/customXml" ds:itemID="{EF639056-67A0-46AA-A3C6-4770DF6AB7F0}">
  <ds:schemaRefs>
    <ds:schemaRef ds:uri="Microsoft.SharePoint.Taxonomy.ContentTypeSync"/>
  </ds:schemaRefs>
</ds:datastoreItem>
</file>

<file path=customXml/itemProps4.xml><?xml version="1.0" encoding="utf-8"?>
<ds:datastoreItem xmlns:ds="http://schemas.openxmlformats.org/officeDocument/2006/customXml" ds:itemID="{FD7E6387-8BAE-43F1-BB6A-FD660EE6C96A}">
  <ds:schemaRefs>
    <ds:schemaRef ds:uri="http://schemas.microsoft.com/sharepoint/v3/contenttype/forms"/>
  </ds:schemaRefs>
</ds:datastoreItem>
</file>

<file path=customXml/itemProps5.xml><?xml version="1.0" encoding="utf-8"?>
<ds:datastoreItem xmlns:ds="http://schemas.openxmlformats.org/officeDocument/2006/customXml" ds:itemID="{74BD68A4-8A6A-4413-AF83-EDE30DF926A4}">
  <ds:schemaRefs>
    <ds:schemaRef ds:uri="http://schemas.openxmlformats.org/officeDocument/2006/bibliography"/>
  </ds:schemaRefs>
</ds:datastoreItem>
</file>

<file path=customXml/itemProps6.xml><?xml version="1.0" encoding="utf-8"?>
<ds:datastoreItem xmlns:ds="http://schemas.openxmlformats.org/officeDocument/2006/customXml" ds:itemID="{A636FDEC-135B-4BBF-95A5-C145CCE75C11}">
  <ds:schemaRefs>
    <ds:schemaRef ds:uri="http://schemas.microsoft.com/sharepoint/events"/>
  </ds:schemaRefs>
</ds:datastoreItem>
</file>

<file path=customXml/itemProps7.xml><?xml version="1.0" encoding="utf-8"?>
<ds:datastoreItem xmlns:ds="http://schemas.openxmlformats.org/officeDocument/2006/customXml" ds:itemID="{54EE5087-9BAF-4047-9999-8290C3266DB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14</Pages>
  <Words>1188</Words>
  <Characters>7680</Characters>
  <Application>Microsoft Office Word</Application>
  <DocSecurity>0</DocSecurity>
  <Lines>247</Lines>
  <Paragraphs>121</Paragraphs>
  <ScaleCrop>false</ScaleCrop>
  <HeadingPairs>
    <vt:vector size="2" baseType="variant">
      <vt:variant>
        <vt:lpstr>Title</vt:lpstr>
      </vt:variant>
      <vt:variant>
        <vt:i4>1</vt:i4>
      </vt:variant>
    </vt:vector>
  </HeadingPairs>
  <TitlesOfParts>
    <vt:vector size="1" baseType="lpstr">
      <vt:lpstr>Form of Agreement for Consultancy Services (Contract 4)</vt:lpstr>
    </vt:vector>
  </TitlesOfParts>
  <Company>Land Transport New Zealand</Company>
  <LinksUpToDate>false</LinksUpToDate>
  <CharactersWithSpaces>8747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 of Agreement for Consultancy Services</dc:title>
  <dc:subject/>
  <dc:creator>Ministry of Education</dc:creator>
  <cp:keywords/>
  <cp:lastModifiedBy>Ellen Forrow</cp:lastModifiedBy>
  <cp:revision>4</cp:revision>
  <cp:lastPrinted>2019-05-01T02:40:00Z</cp:lastPrinted>
  <dcterms:created xsi:type="dcterms:W3CDTF">2026-09-04T04:18:00Z</dcterms:created>
  <dcterms:modified xsi:type="dcterms:W3CDTF">2026-09-04T04:21:00Z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bjective-Comment">
    <vt:lpwstr/>
  </property>
  <property fmtid="{D5CDD505-2E9C-101B-9397-08002B2CF9AE}" pid="3" name="Objective-Id">
    <vt:lpwstr>B833765</vt:lpwstr>
  </property>
  <property fmtid="{D5CDD505-2E9C-101B-9397-08002B2CF9AE}" pid="4" name="Objective-IsApproved">
    <vt:lpwstr>No</vt:lpwstr>
  </property>
  <property fmtid="{D5CDD505-2E9C-101B-9397-08002B2CF9AE}" pid="5" name="Objective-IsPublished">
    <vt:lpwstr>No</vt:lpwstr>
  </property>
  <property fmtid="{D5CDD505-2E9C-101B-9397-08002B2CF9AE}" pid="6" name="Objective-DatePublished">
    <vt:lpwstr/>
  </property>
  <property fmtid="{D5CDD505-2E9C-101B-9397-08002B2CF9AE}" pid="7" name="Objective-Owner">
    <vt:lpwstr>Inna Zadorozhnaya</vt:lpwstr>
  </property>
  <property fmtid="{D5CDD505-2E9C-101B-9397-08002B2CF9AE}" pid="8" name="Objective-Path">
    <vt:lpwstr>File plan:Land Transport NZ file plan:Publications management:Publication production:Templates:manuals:</vt:lpwstr>
  </property>
  <property fmtid="{D5CDD505-2E9C-101B-9397-08002B2CF9AE}" pid="9" name="Objective-Parent">
    <vt:lpwstr>manuals</vt:lpwstr>
  </property>
  <property fmtid="{D5CDD505-2E9C-101B-9397-08002B2CF9AE}" pid="10" name="Objective-State">
    <vt:lpwstr>Being Edited</vt:lpwstr>
  </property>
  <property fmtid="{D5CDD505-2E9C-101B-9397-08002B2CF9AE}" pid="11" name="Objective-Title">
    <vt:lpwstr>manual template</vt:lpwstr>
  </property>
  <property fmtid="{D5CDD505-2E9C-101B-9397-08002B2CF9AE}" pid="12" name="Objective-Version">
    <vt:lpwstr>0.3</vt:lpwstr>
  </property>
  <property fmtid="{D5CDD505-2E9C-101B-9397-08002B2CF9AE}" pid="13" name="Objective-VersionComment">
    <vt:lpwstr/>
  </property>
  <property fmtid="{D5CDD505-2E9C-101B-9397-08002B2CF9AE}" pid="14" name="Objective-VersionNumber">
    <vt:i4>3</vt:i4>
  </property>
  <property fmtid="{D5CDD505-2E9C-101B-9397-08002B2CF9AE}" pid="15" name="Objective-FileNumber">
    <vt:lpwstr>PUB-04-165-01</vt:lpwstr>
  </property>
  <property fmtid="{D5CDD505-2E9C-101B-9397-08002B2CF9AE}" pid="16" name="Objective-Classification">
    <vt:lpwstr>Not classified</vt:lpwstr>
  </property>
  <property fmtid="{D5CDD505-2E9C-101B-9397-08002B2CF9AE}" pid="17" name="Objective-Caveats">
    <vt:lpwstr/>
  </property>
  <property fmtid="{D5CDD505-2E9C-101B-9397-08002B2CF9AE}" pid="18" name="CTDocumentNumber">
    <vt:lpwstr>3852957</vt:lpwstr>
  </property>
  <property fmtid="{D5CDD505-2E9C-101B-9397-08002B2CF9AE}" pid="19" name="CTDocumentMatter">
    <vt:lpwstr>100241826</vt:lpwstr>
  </property>
  <property fmtid="{D5CDD505-2E9C-101B-9397-08002B2CF9AE}" pid="20" name="CTDocumentVersion">
    <vt:lpwstr>6</vt:lpwstr>
  </property>
  <property fmtid="{D5CDD505-2E9C-101B-9397-08002B2CF9AE}" pid="21" name="_dlc_DocId">
    <vt:lpwstr>MoEd-1520847971-292270</vt:lpwstr>
  </property>
  <property fmtid="{D5CDD505-2E9C-101B-9397-08002B2CF9AE}" pid="22" name="_dlc_DocIdItemGuid">
    <vt:lpwstr>1eaf41d5-ba4a-4171-9132-fa4d101f4d9a</vt:lpwstr>
  </property>
  <property fmtid="{D5CDD505-2E9C-101B-9397-08002B2CF9AE}" pid="23" name="_dlc_DocIdUrl">
    <vt:lpwstr>https://educationgovtnz.sharepoint.com/sites/GRPMoETPHMLegal/_layouts/15/DocIdRedir.aspx?ID=MoEd-1520847971-292270, MoEd-1520847971-292270</vt:lpwstr>
  </property>
  <property fmtid="{D5CDD505-2E9C-101B-9397-08002B2CF9AE}" pid="24" name="hf7c71fd10d346fe8adb3bb49d5c0fc0">
    <vt:lpwstr/>
  </property>
  <property fmtid="{D5CDD505-2E9C-101B-9397-08002B2CF9AE}" pid="25" name="FileNetAlphaCode">
    <vt:lpwstr/>
  </property>
  <property fmtid="{D5CDD505-2E9C-101B-9397-08002B2CF9AE}" pid="26" name="FileNetAuthor">
    <vt:lpwstr/>
  </property>
  <property fmtid="{D5CDD505-2E9C-101B-9397-08002B2CF9AE}" pid="27" name="FileNetAllOfMinistry">
    <vt:lpwstr/>
  </property>
  <property fmtid="{D5CDD505-2E9C-101B-9397-08002B2CF9AE}" pid="28" name="FileNetEffectiveFrom">
    <vt:lpwstr/>
  </property>
  <property fmtid="{D5CDD505-2E9C-101B-9397-08002B2CF9AE}" pid="29" name="FileNetPhysicalFile">
    <vt:lpwstr/>
  </property>
  <property fmtid="{D5CDD505-2E9C-101B-9397-08002B2CF9AE}" pid="30" name="FileNet Version ID">
    <vt:lpwstr/>
  </property>
  <property fmtid="{D5CDD505-2E9C-101B-9397-08002B2CF9AE}" pid="31" name="FileNetRecordsManagementActivity">
    <vt:lpwstr/>
  </property>
  <property fmtid="{D5CDD505-2E9C-101B-9397-08002B2CF9AE}" pid="32" name="FileNetStartDate">
    <vt:lpwstr/>
  </property>
  <property fmtid="{D5CDD505-2E9C-101B-9397-08002B2CF9AE}" pid="33" name="Date Authored">
    <vt:lpwstr/>
  </property>
  <property fmtid="{D5CDD505-2E9C-101B-9397-08002B2CF9AE}" pid="34" name="FileNetProcessName">
    <vt:lpwstr/>
  </property>
  <property fmtid="{D5CDD505-2E9C-101B-9397-08002B2CF9AE}" pid="35" name="FileNet Object ID">
    <vt:lpwstr/>
  </property>
  <property fmtid="{D5CDD505-2E9C-101B-9397-08002B2CF9AE}" pid="36" name="FileNetCreatedBy">
    <vt:lpwstr/>
  </property>
  <property fmtid="{D5CDD505-2E9C-101B-9397-08002B2CF9AE}" pid="37" name="FileNetExpiry">
    <vt:lpwstr/>
  </property>
  <property fmtid="{D5CDD505-2E9C-101B-9397-08002B2CF9AE}" pid="38" name="FileNetAddedBy">
    <vt:lpwstr/>
  </property>
  <property fmtid="{D5CDD505-2E9C-101B-9397-08002B2CF9AE}" pid="39" name="FileNetNextReviewDueDate">
    <vt:lpwstr/>
  </property>
  <property fmtid="{D5CDD505-2E9C-101B-9397-08002B2CF9AE}" pid="40" name="FileNetsubject3">
    <vt:lpwstr/>
  </property>
  <property fmtid="{D5CDD505-2E9C-101B-9397-08002B2CF9AE}" pid="41" name="FileNetLastReview">
    <vt:lpwstr/>
  </property>
  <property fmtid="{D5CDD505-2E9C-101B-9397-08002B2CF9AE}" pid="42" name="FileNetsubject2">
    <vt:lpwstr/>
  </property>
  <property fmtid="{D5CDD505-2E9C-101B-9397-08002B2CF9AE}" pid="43" name="c65b51bc6a0e4ac9b0840b09a1858551">
    <vt:lpwstr/>
  </property>
  <property fmtid="{D5CDD505-2E9C-101B-9397-08002B2CF9AE}" pid="44" name="FileNetFolderSecurityType">
    <vt:lpwstr/>
  </property>
  <property fmtid="{D5CDD505-2E9C-101B-9397-08002B2CF9AE}" pid="45" name="FileNetMeetingDocumentationType">
    <vt:lpwstr/>
  </property>
  <property fmtid="{D5CDD505-2E9C-101B-9397-08002B2CF9AE}" pid="46" name="FileNetPhysicalFileNumber">
    <vt:lpwstr/>
  </property>
  <property fmtid="{D5CDD505-2E9C-101B-9397-08002B2CF9AE}" pid="47" name="FileNetProcessOwner">
    <vt:lpwstr/>
  </property>
  <property fmtid="{D5CDD505-2E9C-101B-9397-08002B2CF9AE}" pid="48" name="FileNetsubject1">
    <vt:lpwstr/>
  </property>
  <property fmtid="{D5CDD505-2E9C-101B-9397-08002B2CF9AE}" pid="49" name="m06bc18559e9431bb4d590962e6b7f83">
    <vt:lpwstr/>
  </property>
  <property fmtid="{D5CDD505-2E9C-101B-9397-08002B2CF9AE}" pid="50" name="FileNetModifiiedBy">
    <vt:lpwstr/>
  </property>
  <property fmtid="{D5CDD505-2E9C-101B-9397-08002B2CF9AE}" pid="51" name="FileNetMeetingDate">
    <vt:lpwstr/>
  </property>
  <property fmtid="{D5CDD505-2E9C-101B-9397-08002B2CF9AE}" pid="52" name="FileNetBusinessGroups">
    <vt:lpwstr/>
  </property>
  <property fmtid="{D5CDD505-2E9C-101B-9397-08002B2CF9AE}" pid="53" name="FileNetTriggerProcess">
    <vt:lpwstr/>
  </property>
  <property fmtid="{D5CDD505-2E9C-101B-9397-08002B2CF9AE}" pid="54" name="TaxCatchAll">
    <vt:lpwstr/>
  </property>
  <property fmtid="{D5CDD505-2E9C-101B-9397-08002B2CF9AE}" pid="55" name="Status">
    <vt:lpwstr/>
  </property>
  <property fmtid="{D5CDD505-2E9C-101B-9397-08002B2CF9AE}" pid="56" name="FileNetScope">
    <vt:lpwstr/>
  </property>
  <property fmtid="{D5CDD505-2E9C-101B-9397-08002B2CF9AE}" pid="57" name="FileNetEndDate">
    <vt:lpwstr/>
  </property>
  <property fmtid="{D5CDD505-2E9C-101B-9397-08002B2CF9AE}" pid="58" name="FileNetParagraph">
    <vt:lpwstr/>
  </property>
  <property fmtid="{D5CDD505-2E9C-101B-9397-08002B2CF9AE}" pid="59" name="FileNetConsumerProcess">
    <vt:lpwstr/>
  </property>
  <property fmtid="{D5CDD505-2E9C-101B-9397-08002B2CF9AE}" pid="60" name="FileNetParagraphStatus">
    <vt:lpwstr/>
  </property>
  <property fmtid="{D5CDD505-2E9C-101B-9397-08002B2CF9AE}" pid="61" name="FileNetAddMigration">
    <vt:lpwstr/>
  </property>
  <property fmtid="{D5CDD505-2E9C-101B-9397-08002B2CF9AE}" pid="62" name="FileNetFolderAccess">
    <vt:lpwstr/>
  </property>
  <property fmtid="{D5CDD505-2E9C-101B-9397-08002B2CF9AE}" pid="63" name="FileNetSource">
    <vt:lpwstr/>
  </property>
  <property fmtid="{D5CDD505-2E9C-101B-9397-08002B2CF9AE}" pid="64" name="j560beb70aea488fb091e84adbb32566">
    <vt:lpwstr/>
  </property>
  <property fmtid="{D5CDD505-2E9C-101B-9397-08002B2CF9AE}" pid="65" name="Property_x0020_Management_x0020_Activity">
    <vt:lpwstr/>
  </property>
  <property fmtid="{D5CDD505-2E9C-101B-9397-08002B2CF9AE}" pid="66" name="ce139978aae645acb1db0a0e0d3df2f5">
    <vt:lpwstr/>
  </property>
  <property fmtid="{D5CDD505-2E9C-101B-9397-08002B2CF9AE}" pid="67" name="Ministerial_x0020_Type">
    <vt:lpwstr/>
  </property>
  <property fmtid="{D5CDD505-2E9C-101B-9397-08002B2CF9AE}" pid="68" name="MediaServiceImageTags">
    <vt:lpwstr/>
  </property>
  <property fmtid="{D5CDD505-2E9C-101B-9397-08002B2CF9AE}" pid="69" name="CalendarYear">
    <vt:lpwstr/>
  </property>
  <property fmtid="{D5CDD505-2E9C-101B-9397-08002B2CF9AE}" pid="70" name="Record_x0020_Activity">
    <vt:lpwstr/>
  </property>
  <property fmtid="{D5CDD505-2E9C-101B-9397-08002B2CF9AE}" pid="71" name="Record Activity">
    <vt:lpwstr/>
  </property>
  <property fmtid="{D5CDD505-2E9C-101B-9397-08002B2CF9AE}" pid="72" name="lcf76f155ced4ddcb4097134ff3c332f">
    <vt:lpwstr/>
  </property>
  <property fmtid="{D5CDD505-2E9C-101B-9397-08002B2CF9AE}" pid="73" name="FinancialYear">
    <vt:lpwstr/>
  </property>
  <property fmtid="{D5CDD505-2E9C-101B-9397-08002B2CF9AE}" pid="74" name="ClassificationContentMarkingHeaderShapeIds">
    <vt:lpwstr>4fc844f1,6f65f8fe,744732d4,29e2eed9</vt:lpwstr>
  </property>
  <property fmtid="{D5CDD505-2E9C-101B-9397-08002B2CF9AE}" pid="75" name="ClassificationContentMarkingHeaderFontProps">
    <vt:lpwstr>#000000,10,Aptos</vt:lpwstr>
  </property>
  <property fmtid="{D5CDD505-2E9C-101B-9397-08002B2CF9AE}" pid="76" name="ClassificationContentMarkingHeaderText">
    <vt:lpwstr>[IN-CONFIDENCE - RELEASE EXTERNAL]</vt:lpwstr>
  </property>
  <property fmtid="{D5CDD505-2E9C-101B-9397-08002B2CF9AE}" pid="77" name="ClassificationContentMarkingFooterShapeIds">
    <vt:lpwstr>3a5862a4,4f9f6fb8,5d8b56d2</vt:lpwstr>
  </property>
  <property fmtid="{D5CDD505-2E9C-101B-9397-08002B2CF9AE}" pid="78" name="ClassificationContentMarkingFooterFontProps">
    <vt:lpwstr>#000000,10,Aptos</vt:lpwstr>
  </property>
  <property fmtid="{D5CDD505-2E9C-101B-9397-08002B2CF9AE}" pid="79" name="ClassificationContentMarkingFooterText">
    <vt:lpwstr>[IN-CONFIDENCE - RELEASE EXTERNAL]</vt:lpwstr>
  </property>
  <property fmtid="{D5CDD505-2E9C-101B-9397-08002B2CF9AE}" pid="80" name="MSIP_Label_1b4b38d8-92e6-456a-b12b-352d777e74dd_Enabled">
    <vt:lpwstr>true</vt:lpwstr>
  </property>
  <property fmtid="{D5CDD505-2E9C-101B-9397-08002B2CF9AE}" pid="81" name="MSIP_Label_1b4b38d8-92e6-456a-b12b-352d777e74dd_SetDate">
    <vt:lpwstr>2026-09-04T04:18:51Z</vt:lpwstr>
  </property>
  <property fmtid="{D5CDD505-2E9C-101B-9397-08002B2CF9AE}" pid="82" name="MSIP_Label_1b4b38d8-92e6-456a-b12b-352d777e74dd_Method">
    <vt:lpwstr>Privileged</vt:lpwstr>
  </property>
  <property fmtid="{D5CDD505-2E9C-101B-9397-08002B2CF9AE}" pid="83" name="MSIP_Label_1b4b38d8-92e6-456a-b12b-352d777e74dd_Name">
    <vt:lpwstr>IN CONFIDENCE - RELEASE EXTERNAL</vt:lpwstr>
  </property>
  <property fmtid="{D5CDD505-2E9C-101B-9397-08002B2CF9AE}" pid="84" name="MSIP_Label_1b4b38d8-92e6-456a-b12b-352d777e74dd_SiteId">
    <vt:lpwstr>e6d2d4cc-b762-486e-8894-4f5f440d5f31</vt:lpwstr>
  </property>
  <property fmtid="{D5CDD505-2E9C-101B-9397-08002B2CF9AE}" pid="85" name="MSIP_Label_1b4b38d8-92e6-456a-b12b-352d777e74dd_ActionId">
    <vt:lpwstr>ebf086fd-7516-49d7-b868-fe4526ba197b</vt:lpwstr>
  </property>
  <property fmtid="{D5CDD505-2E9C-101B-9397-08002B2CF9AE}" pid="86" name="MSIP_Label_1b4b38d8-92e6-456a-b12b-352d777e74dd_ContentBits">
    <vt:lpwstr>3</vt:lpwstr>
  </property>
  <property fmtid="{D5CDD505-2E9C-101B-9397-08002B2CF9AE}" pid="87" name="MSIP_Label_1b4b38d8-92e6-456a-b12b-352d777e74dd_Tag">
    <vt:lpwstr>10, 0, 1, 1</vt:lpwstr>
  </property>
  <property fmtid="{D5CDD505-2E9C-101B-9397-08002B2CF9AE}" pid="88" name="Ministerial Type">
    <vt:lpwstr/>
  </property>
  <property fmtid="{D5CDD505-2E9C-101B-9397-08002B2CF9AE}" pid="89" name="Property Management Activity">
    <vt:lpwstr/>
  </property>
  <property fmtid="{D5CDD505-2E9C-101B-9397-08002B2CF9AE}" pid="90" name="ContentTypeId">
    <vt:lpwstr>0x01010053526B971DAC78418EC6A9ED490C61AF0030BADCDEEAE5DD42AC2FA2C06C5B4991</vt:lpwstr>
  </property>
</Properties>
</file>