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app.xml" ContentType="application/vnd.openxmlformats-officedocument.extended-properties+xml"/>
  <Override PartName="/docMetadata/LabelInfo.xml" ContentType="application/vnd.ms-office.classificationlabels+xml"/>
  <Override PartName="/docProps/core.xml" ContentType="application/vnd.openxmlformats-package.core-properties+xml"/>
  <Override PartName="/docProps/custom.xml" ContentType="application/vnd.openxmlformats-officedocument.custom-properties+xml"/>
  <Override PartName="/customXml/itemProps5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68" r:id="rId6"/>
    <p:sldId id="269" r:id="rId7"/>
    <p:sldId id="270" r:id="rId8"/>
    <p:sldId id="273" r:id="rId9"/>
    <p:sldId id="274" r:id="rId10"/>
    <p:sldId id="275" r:id="rId11"/>
    <p:sldId id="260" r:id="rId12"/>
  </p:sldIdLst>
  <p:sldSz cx="12192000" cy="6858000"/>
  <p:notesSz cx="7104063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lks, Ariana" initials="AW" lastIdx="1" clrIdx="0">
    <p:extLst>
      <p:ext uri="{19B8F6BF-5375-455C-9EA6-DF929625EA0E}">
        <p15:presenceInfo xmlns:p15="http://schemas.microsoft.com/office/powerpoint/2012/main" userId="Wilks, Ariana" providerId="None"/>
      </p:ext>
    </p:extLst>
  </p:cmAuthor>
  <p:cmAuthor id="2" name="Plummer, Ben" initials="PB" lastIdx="4" clrIdx="1">
    <p:extLst>
      <p:ext uri="{19B8F6BF-5375-455C-9EA6-DF929625EA0E}">
        <p15:presenceInfo xmlns:p15="http://schemas.microsoft.com/office/powerpoint/2012/main" userId="S::Ben.Plummer@wsp.com::cbce01b0-8d51-4b31-a61b-8eb001eb14b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528F"/>
    <a:srgbClr val="4171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126C20-0EC1-4448-B504-E5181F445EE0}" v="1" dt="2024-07-01T05:17:19.2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6357" autoAdjust="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commentAuthors" Target="commentAuthors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20" Type="http://schemas.openxmlformats.org/officeDocument/2006/relationships/customXml" Target="../customXml/item5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1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microsoft.com/office/2015/10/relationships/revisionInfo" Target="revisionInfo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'Brien, Bridget" userId="a59813b0-1a25-4f4e-bedc-279191bf5ce0" providerId="ADAL" clId="{C9B765BE-52E8-488C-A81D-93BE31EB68A4}"/>
    <pc:docChg chg="undo custSel addSld delSld modSld">
      <pc:chgData name="O'Brien, Bridget" userId="a59813b0-1a25-4f4e-bedc-279191bf5ce0" providerId="ADAL" clId="{C9B765BE-52E8-488C-A81D-93BE31EB68A4}" dt="2024-06-12T00:29:48.298" v="189" actId="1036"/>
      <pc:docMkLst>
        <pc:docMk/>
      </pc:docMkLst>
      <pc:sldChg chg="modSp add mod">
        <pc:chgData name="O'Brien, Bridget" userId="a59813b0-1a25-4f4e-bedc-279191bf5ce0" providerId="ADAL" clId="{C9B765BE-52E8-488C-A81D-93BE31EB68A4}" dt="2024-06-12T00:27:57.449" v="123" actId="20577"/>
        <pc:sldMkLst>
          <pc:docMk/>
          <pc:sldMk cId="3910881199" sldId="260"/>
        </pc:sldMkLst>
        <pc:spChg chg="mod">
          <ac:chgData name="O'Brien, Bridget" userId="a59813b0-1a25-4f4e-bedc-279191bf5ce0" providerId="ADAL" clId="{C9B765BE-52E8-488C-A81D-93BE31EB68A4}" dt="2024-06-12T00:27:57.449" v="123" actId="20577"/>
          <ac:spMkLst>
            <pc:docMk/>
            <pc:sldMk cId="3910881199" sldId="260"/>
            <ac:spMk id="2" creationId="{356886D2-F031-4EB2-BF94-6B418F3984D5}"/>
          </ac:spMkLst>
        </pc:spChg>
      </pc:sldChg>
      <pc:sldChg chg="modSp mod">
        <pc:chgData name="O'Brien, Bridget" userId="a59813b0-1a25-4f4e-bedc-279191bf5ce0" providerId="ADAL" clId="{C9B765BE-52E8-488C-A81D-93BE31EB68A4}" dt="2024-06-12T00:27:37.269" v="99" actId="20577"/>
        <pc:sldMkLst>
          <pc:docMk/>
          <pc:sldMk cId="911753101" sldId="268"/>
        </pc:sldMkLst>
        <pc:spChg chg="mod">
          <ac:chgData name="O'Brien, Bridget" userId="a59813b0-1a25-4f4e-bedc-279191bf5ce0" providerId="ADAL" clId="{C9B765BE-52E8-488C-A81D-93BE31EB68A4}" dt="2024-06-12T00:27:37.269" v="99" actId="20577"/>
          <ac:spMkLst>
            <pc:docMk/>
            <pc:sldMk cId="911753101" sldId="268"/>
            <ac:spMk id="21" creationId="{FE35AE47-0324-4FB4-A226-0B621C2059EC}"/>
          </ac:spMkLst>
        </pc:spChg>
      </pc:sldChg>
      <pc:sldChg chg="modSp mod">
        <pc:chgData name="O'Brien, Bridget" userId="a59813b0-1a25-4f4e-bedc-279191bf5ce0" providerId="ADAL" clId="{C9B765BE-52E8-488C-A81D-93BE31EB68A4}" dt="2024-06-12T00:27:44.019" v="110" actId="20577"/>
        <pc:sldMkLst>
          <pc:docMk/>
          <pc:sldMk cId="3979918170" sldId="269"/>
        </pc:sldMkLst>
        <pc:spChg chg="mod">
          <ac:chgData name="O'Brien, Bridget" userId="a59813b0-1a25-4f4e-bedc-279191bf5ce0" providerId="ADAL" clId="{C9B765BE-52E8-488C-A81D-93BE31EB68A4}" dt="2024-06-12T00:27:44.019" v="110" actId="20577"/>
          <ac:spMkLst>
            <pc:docMk/>
            <pc:sldMk cId="3979918170" sldId="269"/>
            <ac:spMk id="21" creationId="{FE35AE47-0324-4FB4-A226-0B621C2059EC}"/>
          </ac:spMkLst>
        </pc:spChg>
      </pc:sldChg>
      <pc:sldChg chg="modSp mod">
        <pc:chgData name="O'Brien, Bridget" userId="a59813b0-1a25-4f4e-bedc-279191bf5ce0" providerId="ADAL" clId="{C9B765BE-52E8-488C-A81D-93BE31EB68A4}" dt="2024-06-12T00:27:49.798" v="121" actId="20577"/>
        <pc:sldMkLst>
          <pc:docMk/>
          <pc:sldMk cId="2321680567" sldId="270"/>
        </pc:sldMkLst>
        <pc:spChg chg="mod">
          <ac:chgData name="O'Brien, Bridget" userId="a59813b0-1a25-4f4e-bedc-279191bf5ce0" providerId="ADAL" clId="{C9B765BE-52E8-488C-A81D-93BE31EB68A4}" dt="2024-06-12T00:27:49.798" v="121" actId="20577"/>
          <ac:spMkLst>
            <pc:docMk/>
            <pc:sldMk cId="2321680567" sldId="270"/>
            <ac:spMk id="21" creationId="{FE35AE47-0324-4FB4-A226-0B621C2059EC}"/>
          </ac:spMkLst>
        </pc:spChg>
      </pc:sldChg>
      <pc:sldChg chg="delSp modSp add mod">
        <pc:chgData name="O'Brien, Bridget" userId="a59813b0-1a25-4f4e-bedc-279191bf5ce0" providerId="ADAL" clId="{C9B765BE-52E8-488C-A81D-93BE31EB68A4}" dt="2024-06-12T00:27:26.633" v="88" actId="20577"/>
        <pc:sldMkLst>
          <pc:docMk/>
          <pc:sldMk cId="687014582" sldId="273"/>
        </pc:sldMkLst>
        <pc:spChg chg="del mod">
          <ac:chgData name="O'Brien, Bridget" userId="a59813b0-1a25-4f4e-bedc-279191bf5ce0" providerId="ADAL" clId="{C9B765BE-52E8-488C-A81D-93BE31EB68A4}" dt="2024-04-03T22:08:36.350" v="52" actId="478"/>
          <ac:spMkLst>
            <pc:docMk/>
            <pc:sldMk cId="687014582" sldId="273"/>
            <ac:spMk id="13" creationId="{D184A0E4-B670-FD0B-CF26-7BF3C37BDCC4}"/>
          </ac:spMkLst>
        </pc:spChg>
        <pc:spChg chg="mod">
          <ac:chgData name="O'Brien, Bridget" userId="a59813b0-1a25-4f4e-bedc-279191bf5ce0" providerId="ADAL" clId="{C9B765BE-52E8-488C-A81D-93BE31EB68A4}" dt="2024-04-03T22:09:08.930" v="58" actId="1035"/>
          <ac:spMkLst>
            <pc:docMk/>
            <pc:sldMk cId="687014582" sldId="273"/>
            <ac:spMk id="30" creationId="{BF303ADE-1499-7ABB-93B5-FFA427E5D4EB}"/>
          </ac:spMkLst>
        </pc:spChg>
        <pc:spChg chg="mod">
          <ac:chgData name="O'Brien, Bridget" userId="a59813b0-1a25-4f4e-bedc-279191bf5ce0" providerId="ADAL" clId="{C9B765BE-52E8-488C-A81D-93BE31EB68A4}" dt="2024-06-12T00:27:26.633" v="88" actId="20577"/>
          <ac:spMkLst>
            <pc:docMk/>
            <pc:sldMk cId="687014582" sldId="273"/>
            <ac:spMk id="33" creationId="{6888AEF1-D71B-060D-2FF9-9B0A5BBBC650}"/>
          </ac:spMkLst>
        </pc:spChg>
        <pc:spChg chg="del">
          <ac:chgData name="O'Brien, Bridget" userId="a59813b0-1a25-4f4e-bedc-279191bf5ce0" providerId="ADAL" clId="{C9B765BE-52E8-488C-A81D-93BE31EB68A4}" dt="2024-04-03T22:08:31.199" v="47" actId="478"/>
          <ac:spMkLst>
            <pc:docMk/>
            <pc:sldMk cId="687014582" sldId="273"/>
            <ac:spMk id="62" creationId="{F12B5CC4-7713-CF52-E31F-939CB3AA2A78}"/>
          </ac:spMkLst>
        </pc:spChg>
        <pc:spChg chg="del">
          <ac:chgData name="O'Brien, Bridget" userId="a59813b0-1a25-4f4e-bedc-279191bf5ce0" providerId="ADAL" clId="{C9B765BE-52E8-488C-A81D-93BE31EB68A4}" dt="2024-04-03T22:08:37.557" v="53" actId="478"/>
          <ac:spMkLst>
            <pc:docMk/>
            <pc:sldMk cId="687014582" sldId="273"/>
            <ac:spMk id="67" creationId="{C4A7899D-9A09-6F40-05E2-D18D1A36E47F}"/>
          </ac:spMkLst>
        </pc:spChg>
        <pc:spChg chg="del">
          <ac:chgData name="O'Brien, Bridget" userId="a59813b0-1a25-4f4e-bedc-279191bf5ce0" providerId="ADAL" clId="{C9B765BE-52E8-488C-A81D-93BE31EB68A4}" dt="2024-04-03T22:08:39.779" v="54" actId="478"/>
          <ac:spMkLst>
            <pc:docMk/>
            <pc:sldMk cId="687014582" sldId="273"/>
            <ac:spMk id="68" creationId="{05764230-D8C2-84F9-A8C1-23B7981AC8F4}"/>
          </ac:spMkLst>
        </pc:spChg>
        <pc:cxnChg chg="del mod">
          <ac:chgData name="O'Brien, Bridget" userId="a59813b0-1a25-4f4e-bedc-279191bf5ce0" providerId="ADAL" clId="{C9B765BE-52E8-488C-A81D-93BE31EB68A4}" dt="2024-04-03T22:08:33.687" v="50" actId="478"/>
          <ac:cxnSpMkLst>
            <pc:docMk/>
            <pc:sldMk cId="687014582" sldId="273"/>
            <ac:cxnSpMk id="57" creationId="{2BA1F1DA-89A0-B23A-938A-3B40311D2BA4}"/>
          </ac:cxnSpMkLst>
        </pc:cxnChg>
        <pc:cxnChg chg="del">
          <ac:chgData name="O'Brien, Bridget" userId="a59813b0-1a25-4f4e-bedc-279191bf5ce0" providerId="ADAL" clId="{C9B765BE-52E8-488C-A81D-93BE31EB68A4}" dt="2024-04-03T22:08:32.263" v="48" actId="478"/>
          <ac:cxnSpMkLst>
            <pc:docMk/>
            <pc:sldMk cId="687014582" sldId="273"/>
            <ac:cxnSpMk id="59" creationId="{5A86ED9C-716E-DCA7-490F-5C7EAEC4EB41}"/>
          </ac:cxnSpMkLst>
        </pc:cxnChg>
      </pc:sldChg>
      <pc:sldChg chg="addSp delSp modSp new del mod">
        <pc:chgData name="O'Brien, Bridget" userId="a59813b0-1a25-4f4e-bedc-279191bf5ce0" providerId="ADAL" clId="{C9B765BE-52E8-488C-A81D-93BE31EB68A4}" dt="2024-06-12T00:26:59.965" v="86" actId="47"/>
        <pc:sldMkLst>
          <pc:docMk/>
          <pc:sldMk cId="471164375" sldId="274"/>
        </pc:sldMkLst>
        <pc:spChg chg="del">
          <ac:chgData name="O'Brien, Bridget" userId="a59813b0-1a25-4f4e-bedc-279191bf5ce0" providerId="ADAL" clId="{C9B765BE-52E8-488C-A81D-93BE31EB68A4}" dt="2024-04-03T23:34:57.438" v="60" actId="478"/>
          <ac:spMkLst>
            <pc:docMk/>
            <pc:sldMk cId="471164375" sldId="274"/>
            <ac:spMk id="2" creationId="{AC923A99-1583-D4FE-F93F-EA97A61F4D9B}"/>
          </ac:spMkLst>
        </pc:spChg>
        <pc:spChg chg="del">
          <ac:chgData name="O'Brien, Bridget" userId="a59813b0-1a25-4f4e-bedc-279191bf5ce0" providerId="ADAL" clId="{C9B765BE-52E8-488C-A81D-93BE31EB68A4}" dt="2024-04-03T23:34:58.760" v="61" actId="478"/>
          <ac:spMkLst>
            <pc:docMk/>
            <pc:sldMk cId="471164375" sldId="274"/>
            <ac:spMk id="3" creationId="{F96E9C20-F336-961D-80FC-623CB123A859}"/>
          </ac:spMkLst>
        </pc:spChg>
        <pc:spChg chg="add">
          <ac:chgData name="O'Brien, Bridget" userId="a59813b0-1a25-4f4e-bedc-279191bf5ce0" providerId="ADAL" clId="{C9B765BE-52E8-488C-A81D-93BE31EB68A4}" dt="2024-04-03T23:35:00.170" v="62"/>
          <ac:spMkLst>
            <pc:docMk/>
            <pc:sldMk cId="471164375" sldId="274"/>
            <ac:spMk id="4" creationId="{C06E14B9-53E7-7E70-8C35-28FDD84B0D0E}"/>
          </ac:spMkLst>
        </pc:spChg>
        <pc:spChg chg="add del mod">
          <ac:chgData name="O'Brien, Bridget" userId="a59813b0-1a25-4f4e-bedc-279191bf5ce0" providerId="ADAL" clId="{C9B765BE-52E8-488C-A81D-93BE31EB68A4}" dt="2024-04-03T23:35:11.541" v="64" actId="478"/>
          <ac:spMkLst>
            <pc:docMk/>
            <pc:sldMk cId="471164375" sldId="274"/>
            <ac:spMk id="5" creationId="{C0689300-14E9-D873-8357-EB034B884D85}"/>
          </ac:spMkLst>
        </pc:spChg>
        <pc:spChg chg="add del mod">
          <ac:chgData name="O'Brien, Bridget" userId="a59813b0-1a25-4f4e-bedc-279191bf5ce0" providerId="ADAL" clId="{C9B765BE-52E8-488C-A81D-93BE31EB68A4}" dt="2024-04-03T23:35:20.422" v="66" actId="478"/>
          <ac:spMkLst>
            <pc:docMk/>
            <pc:sldMk cId="471164375" sldId="274"/>
            <ac:spMk id="6" creationId="{9F962342-E1C0-7D13-A434-8D8F7020A87E}"/>
          </ac:spMkLst>
        </pc:spChg>
        <pc:spChg chg="add mod">
          <ac:chgData name="O'Brien, Bridget" userId="a59813b0-1a25-4f4e-bedc-279191bf5ce0" providerId="ADAL" clId="{C9B765BE-52E8-488C-A81D-93BE31EB68A4}" dt="2024-04-03T23:37:19.361" v="85" actId="1076"/>
          <ac:spMkLst>
            <pc:docMk/>
            <pc:sldMk cId="471164375" sldId="274"/>
            <ac:spMk id="9" creationId="{CAE1EF18-BFD4-4960-EFBF-97F2AA1A7F03}"/>
          </ac:spMkLst>
        </pc:spChg>
        <pc:picChg chg="add mod">
          <ac:chgData name="O'Brien, Bridget" userId="a59813b0-1a25-4f4e-bedc-279191bf5ce0" providerId="ADAL" clId="{C9B765BE-52E8-488C-A81D-93BE31EB68A4}" dt="2024-04-03T23:37:12.666" v="84" actId="14100"/>
          <ac:picMkLst>
            <pc:docMk/>
            <pc:sldMk cId="471164375" sldId="274"/>
            <ac:picMk id="8" creationId="{849A89B0-81AB-708D-F1CE-B2D8BE21B6D4}"/>
          </ac:picMkLst>
        </pc:picChg>
      </pc:sldChg>
      <pc:sldChg chg="addSp delSp modSp add mod">
        <pc:chgData name="O'Brien, Bridget" userId="a59813b0-1a25-4f4e-bedc-279191bf5ce0" providerId="ADAL" clId="{C9B765BE-52E8-488C-A81D-93BE31EB68A4}" dt="2024-06-12T00:29:48.298" v="189" actId="1036"/>
        <pc:sldMkLst>
          <pc:docMk/>
          <pc:sldMk cId="1070131077" sldId="274"/>
        </pc:sldMkLst>
        <pc:spChg chg="del">
          <ac:chgData name="O'Brien, Bridget" userId="a59813b0-1a25-4f4e-bedc-279191bf5ce0" providerId="ADAL" clId="{C9B765BE-52E8-488C-A81D-93BE31EB68A4}" dt="2024-06-12T00:28:45.176" v="142" actId="478"/>
          <ac:spMkLst>
            <pc:docMk/>
            <pc:sldMk cId="1070131077" sldId="274"/>
            <ac:spMk id="2" creationId="{CB615720-6235-D69A-F4AF-C6CF77144FD1}"/>
          </ac:spMkLst>
        </pc:spChg>
        <pc:spChg chg="del">
          <ac:chgData name="O'Brien, Bridget" userId="a59813b0-1a25-4f4e-bedc-279191bf5ce0" providerId="ADAL" clId="{C9B765BE-52E8-488C-A81D-93BE31EB68A4}" dt="2024-06-12T00:28:34.048" v="136" actId="478"/>
          <ac:spMkLst>
            <pc:docMk/>
            <pc:sldMk cId="1070131077" sldId="274"/>
            <ac:spMk id="3" creationId="{32D79B97-51D0-9A1D-A70A-486893024D10}"/>
          </ac:spMkLst>
        </pc:spChg>
        <pc:spChg chg="del">
          <ac:chgData name="O'Brien, Bridget" userId="a59813b0-1a25-4f4e-bedc-279191bf5ce0" providerId="ADAL" clId="{C9B765BE-52E8-488C-A81D-93BE31EB68A4}" dt="2024-06-12T00:29:16.732" v="184" actId="478"/>
          <ac:spMkLst>
            <pc:docMk/>
            <pc:sldMk cId="1070131077" sldId="274"/>
            <ac:spMk id="4" creationId="{8B83B470-D8DB-6AC7-A35A-1AE6C73E8A35}"/>
          </ac:spMkLst>
        </pc:spChg>
        <pc:spChg chg="del mod">
          <ac:chgData name="O'Brien, Bridget" userId="a59813b0-1a25-4f4e-bedc-279191bf5ce0" providerId="ADAL" clId="{C9B765BE-52E8-488C-A81D-93BE31EB68A4}" dt="2024-06-12T00:28:47.761" v="144" actId="478"/>
          <ac:spMkLst>
            <pc:docMk/>
            <pc:sldMk cId="1070131077" sldId="274"/>
            <ac:spMk id="5" creationId="{78A87372-3837-C4B1-FDB7-1936C08BF0BD}"/>
          </ac:spMkLst>
        </pc:spChg>
        <pc:spChg chg="del">
          <ac:chgData name="O'Brien, Bridget" userId="a59813b0-1a25-4f4e-bedc-279191bf5ce0" providerId="ADAL" clId="{C9B765BE-52E8-488C-A81D-93BE31EB68A4}" dt="2024-06-12T00:29:18.605" v="185" actId="478"/>
          <ac:spMkLst>
            <pc:docMk/>
            <pc:sldMk cId="1070131077" sldId="274"/>
            <ac:spMk id="6" creationId="{EEF3BBBF-B9E1-4801-C101-7D1C48D77A97}"/>
          </ac:spMkLst>
        </pc:spChg>
        <pc:spChg chg="del">
          <ac:chgData name="O'Brien, Bridget" userId="a59813b0-1a25-4f4e-bedc-279191bf5ce0" providerId="ADAL" clId="{C9B765BE-52E8-488C-A81D-93BE31EB68A4}" dt="2024-06-12T00:28:20.399" v="131" actId="478"/>
          <ac:spMkLst>
            <pc:docMk/>
            <pc:sldMk cId="1070131077" sldId="274"/>
            <ac:spMk id="7" creationId="{06EB4DF8-A3ED-094A-093C-4935C3A1920E}"/>
          </ac:spMkLst>
        </pc:spChg>
        <pc:spChg chg="add mod">
          <ac:chgData name="O'Brien, Bridget" userId="a59813b0-1a25-4f4e-bedc-279191bf5ce0" providerId="ADAL" clId="{C9B765BE-52E8-488C-A81D-93BE31EB68A4}" dt="2024-06-12T00:29:48.298" v="189" actId="1036"/>
          <ac:spMkLst>
            <pc:docMk/>
            <pc:sldMk cId="1070131077" sldId="274"/>
            <ac:spMk id="13" creationId="{6E5AF601-A03E-14FC-CB96-0E2E7316E3A4}"/>
          </ac:spMkLst>
        </pc:spChg>
        <pc:spChg chg="mod">
          <ac:chgData name="O'Brien, Bridget" userId="a59813b0-1a25-4f4e-bedc-279191bf5ce0" providerId="ADAL" clId="{C9B765BE-52E8-488C-A81D-93BE31EB68A4}" dt="2024-06-12T00:29:03.791" v="180" actId="1036"/>
          <ac:spMkLst>
            <pc:docMk/>
            <pc:sldMk cId="1070131077" sldId="274"/>
            <ac:spMk id="17" creationId="{57884C6C-0B2F-2542-8072-D92F46DFFCDA}"/>
          </ac:spMkLst>
        </pc:spChg>
        <pc:spChg chg="mod">
          <ac:chgData name="O'Brien, Bridget" userId="a59813b0-1a25-4f4e-bedc-279191bf5ce0" providerId="ADAL" clId="{C9B765BE-52E8-488C-A81D-93BE31EB68A4}" dt="2024-06-12T00:29:06.239" v="183" actId="1036"/>
          <ac:spMkLst>
            <pc:docMk/>
            <pc:sldMk cId="1070131077" sldId="274"/>
            <ac:spMk id="18" creationId="{DC901735-B33E-68FD-9276-616C87812E7C}"/>
          </ac:spMkLst>
        </pc:spChg>
        <pc:spChg chg="del">
          <ac:chgData name="O'Brien, Bridget" userId="a59813b0-1a25-4f4e-bedc-279191bf5ce0" providerId="ADAL" clId="{C9B765BE-52E8-488C-A81D-93BE31EB68A4}" dt="2024-06-12T00:28:15.995" v="128" actId="478"/>
          <ac:spMkLst>
            <pc:docMk/>
            <pc:sldMk cId="1070131077" sldId="274"/>
            <ac:spMk id="26" creationId="{CB26E586-6B94-7A36-7BAD-6A1F6A02EF3B}"/>
          </ac:spMkLst>
        </pc:spChg>
        <pc:spChg chg="del mod">
          <ac:chgData name="O'Brien, Bridget" userId="a59813b0-1a25-4f4e-bedc-279191bf5ce0" providerId="ADAL" clId="{C9B765BE-52E8-488C-A81D-93BE31EB68A4}" dt="2024-06-12T00:28:19.255" v="130" actId="478"/>
          <ac:spMkLst>
            <pc:docMk/>
            <pc:sldMk cId="1070131077" sldId="274"/>
            <ac:spMk id="27" creationId="{17F35CBA-BFFA-37CA-A205-CE3FD863061B}"/>
          </ac:spMkLst>
        </pc:spChg>
        <pc:spChg chg="mod">
          <ac:chgData name="O'Brien, Bridget" userId="a59813b0-1a25-4f4e-bedc-279191bf5ce0" providerId="ADAL" clId="{C9B765BE-52E8-488C-A81D-93BE31EB68A4}" dt="2024-06-12T00:28:09.439" v="126" actId="27636"/>
          <ac:spMkLst>
            <pc:docMk/>
            <pc:sldMk cId="1070131077" sldId="274"/>
            <ac:spMk id="33" creationId="{6888AEF1-D71B-060D-2FF9-9B0A5BBBC650}"/>
          </ac:spMkLst>
        </pc:spChg>
        <pc:spChg chg="del">
          <ac:chgData name="O'Brien, Bridget" userId="a59813b0-1a25-4f4e-bedc-279191bf5ce0" providerId="ADAL" clId="{C9B765BE-52E8-488C-A81D-93BE31EB68A4}" dt="2024-06-12T00:28:37.956" v="139" actId="478"/>
          <ac:spMkLst>
            <pc:docMk/>
            <pc:sldMk cId="1070131077" sldId="274"/>
            <ac:spMk id="34" creationId="{BB3421B0-6ABC-7C22-E4C2-32AB76329D36}"/>
          </ac:spMkLst>
        </pc:spChg>
        <pc:spChg chg="add del mod">
          <ac:chgData name="O'Brien, Bridget" userId="a59813b0-1a25-4f4e-bedc-279191bf5ce0" providerId="ADAL" clId="{C9B765BE-52E8-488C-A81D-93BE31EB68A4}" dt="2024-06-12T00:28:54.288" v="164" actId="1035"/>
          <ac:spMkLst>
            <pc:docMk/>
            <pc:sldMk cId="1070131077" sldId="274"/>
            <ac:spMk id="35" creationId="{1826AA84-8CBB-DF0F-6172-5BB4CBAD1311}"/>
          </ac:spMkLst>
        </pc:spChg>
        <pc:spChg chg="del">
          <ac:chgData name="O'Brien, Bridget" userId="a59813b0-1a25-4f4e-bedc-279191bf5ce0" providerId="ADAL" clId="{C9B765BE-52E8-488C-A81D-93BE31EB68A4}" dt="2024-06-12T00:28:21.380" v="132" actId="478"/>
          <ac:spMkLst>
            <pc:docMk/>
            <pc:sldMk cId="1070131077" sldId="274"/>
            <ac:spMk id="37" creationId="{9687F221-2554-F24C-6515-D090B43EF12E}"/>
          </ac:spMkLst>
        </pc:spChg>
        <pc:spChg chg="mod">
          <ac:chgData name="O'Brien, Bridget" userId="a59813b0-1a25-4f4e-bedc-279191bf5ce0" providerId="ADAL" clId="{C9B765BE-52E8-488C-A81D-93BE31EB68A4}" dt="2024-06-12T00:28:58.622" v="177" actId="1035"/>
          <ac:spMkLst>
            <pc:docMk/>
            <pc:sldMk cId="1070131077" sldId="274"/>
            <ac:spMk id="40" creationId="{C96C3D80-9A3C-2DB2-FEE3-E828C3FF7171}"/>
          </ac:spMkLst>
        </pc:spChg>
        <pc:spChg chg="del">
          <ac:chgData name="O'Brien, Bridget" userId="a59813b0-1a25-4f4e-bedc-279191bf5ce0" providerId="ADAL" clId="{C9B765BE-52E8-488C-A81D-93BE31EB68A4}" dt="2024-06-12T00:28:24.790" v="135" actId="478"/>
          <ac:spMkLst>
            <pc:docMk/>
            <pc:sldMk cId="1070131077" sldId="274"/>
            <ac:spMk id="64" creationId="{CF9D2EE1-7405-4D89-A083-985FD90D6259}"/>
          </ac:spMkLst>
        </pc:spChg>
        <pc:spChg chg="del">
          <ac:chgData name="O'Brien, Bridget" userId="a59813b0-1a25-4f4e-bedc-279191bf5ce0" providerId="ADAL" clId="{C9B765BE-52E8-488C-A81D-93BE31EB68A4}" dt="2024-06-12T00:28:41.241" v="141" actId="478"/>
          <ac:spMkLst>
            <pc:docMk/>
            <pc:sldMk cId="1070131077" sldId="274"/>
            <ac:spMk id="65" creationId="{BD3A2AFE-2789-8763-098C-32514E1D8C6F}"/>
          </ac:spMkLst>
        </pc:spChg>
        <pc:cxnChg chg="del">
          <ac:chgData name="O'Brien, Bridget" userId="a59813b0-1a25-4f4e-bedc-279191bf5ce0" providerId="ADAL" clId="{C9B765BE-52E8-488C-A81D-93BE31EB68A4}" dt="2024-06-12T00:28:36.191" v="138" actId="478"/>
          <ac:cxnSpMkLst>
            <pc:docMk/>
            <pc:sldMk cId="1070131077" sldId="274"/>
            <ac:cxnSpMk id="23" creationId="{632EA293-F716-2DE1-41A7-B49821366C25}"/>
          </ac:cxnSpMkLst>
        </pc:cxnChg>
        <pc:cxnChg chg="del mod">
          <ac:chgData name="O'Brien, Bridget" userId="a59813b0-1a25-4f4e-bedc-279191bf5ce0" providerId="ADAL" clId="{C9B765BE-52E8-488C-A81D-93BE31EB68A4}" dt="2024-06-12T00:28:23.842" v="134" actId="478"/>
          <ac:cxnSpMkLst>
            <pc:docMk/>
            <pc:sldMk cId="1070131077" sldId="274"/>
            <ac:cxnSpMk id="28" creationId="{0F057A54-A988-EF89-F009-15B5C20CAF60}"/>
          </ac:cxnSpMkLst>
        </pc:cxnChg>
        <pc:cxnChg chg="del">
          <ac:chgData name="O'Brien, Bridget" userId="a59813b0-1a25-4f4e-bedc-279191bf5ce0" providerId="ADAL" clId="{C9B765BE-52E8-488C-A81D-93BE31EB68A4}" dt="2024-06-12T00:28:22.903" v="133" actId="478"/>
          <ac:cxnSpMkLst>
            <pc:docMk/>
            <pc:sldMk cId="1070131077" sldId="274"/>
            <ac:cxnSpMk id="39" creationId="{BED5C4DB-5294-D745-D5D9-CEC571D4E615}"/>
          </ac:cxnSpMkLst>
        </pc:cxnChg>
        <pc:cxnChg chg="del">
          <ac:chgData name="O'Brien, Bridget" userId="a59813b0-1a25-4f4e-bedc-279191bf5ce0" providerId="ADAL" clId="{C9B765BE-52E8-488C-A81D-93BE31EB68A4}" dt="2024-06-12T00:28:35.328" v="137" actId="478"/>
          <ac:cxnSpMkLst>
            <pc:docMk/>
            <pc:sldMk cId="1070131077" sldId="274"/>
            <ac:cxnSpMk id="43" creationId="{8C4690F1-B203-7C62-8929-3B24F867CF49}"/>
          </ac:cxnSpMkLst>
        </pc:cxnChg>
        <pc:cxnChg chg="del">
          <ac:chgData name="O'Brien, Bridget" userId="a59813b0-1a25-4f4e-bedc-279191bf5ce0" providerId="ADAL" clId="{C9B765BE-52E8-488C-A81D-93BE31EB68A4}" dt="2024-06-12T00:28:39.501" v="140" actId="478"/>
          <ac:cxnSpMkLst>
            <pc:docMk/>
            <pc:sldMk cId="1070131077" sldId="274"/>
            <ac:cxnSpMk id="74" creationId="{9C354A8D-A174-D8AE-947E-515E092C4606}"/>
          </ac:cxnSpMkLst>
        </pc:cxnChg>
      </pc:sldChg>
    </pc:docChg>
  </pc:docChgLst>
  <pc:docChgLst>
    <pc:chgData name="O'Brien, Bridget" userId="S::bridget.obrien@wsp.com::a59813b0-1a25-4f4e-bedc-279191bf5ce0" providerId="AD" clId="Web-{C465820A-961E-AE69-185C-ECF23A7CF35C}"/>
    <pc:docChg chg="modSld">
      <pc:chgData name="O'Brien, Bridget" userId="S::bridget.obrien@wsp.com::a59813b0-1a25-4f4e-bedc-279191bf5ce0" providerId="AD" clId="Web-{C465820A-961E-AE69-185C-ECF23A7CF35C}" dt="2023-11-28T03:51:41.796" v="7" actId="20577"/>
      <pc:docMkLst>
        <pc:docMk/>
      </pc:docMkLst>
      <pc:sldChg chg="modSp">
        <pc:chgData name="O'Brien, Bridget" userId="S::bridget.obrien@wsp.com::a59813b0-1a25-4f4e-bedc-279191bf5ce0" providerId="AD" clId="Web-{C465820A-961E-AE69-185C-ECF23A7CF35C}" dt="2023-11-28T03:51:34.733" v="4" actId="20577"/>
        <pc:sldMkLst>
          <pc:docMk/>
          <pc:sldMk cId="911753101" sldId="268"/>
        </pc:sldMkLst>
        <pc:spChg chg="mod">
          <ac:chgData name="O'Brien, Bridget" userId="S::bridget.obrien@wsp.com::a59813b0-1a25-4f4e-bedc-279191bf5ce0" providerId="AD" clId="Web-{C465820A-961E-AE69-185C-ECF23A7CF35C}" dt="2023-11-28T03:51:34.733" v="4" actId="20577"/>
          <ac:spMkLst>
            <pc:docMk/>
            <pc:sldMk cId="911753101" sldId="268"/>
            <ac:spMk id="246" creationId="{1FE6A363-64ED-B2F1-736C-9E4F549562C4}"/>
          </ac:spMkLst>
        </pc:spChg>
      </pc:sldChg>
      <pc:sldChg chg="modSp">
        <pc:chgData name="O'Brien, Bridget" userId="S::bridget.obrien@wsp.com::a59813b0-1a25-4f4e-bedc-279191bf5ce0" providerId="AD" clId="Web-{C465820A-961E-AE69-185C-ECF23A7CF35C}" dt="2023-11-28T03:51:41.796" v="7" actId="20577"/>
        <pc:sldMkLst>
          <pc:docMk/>
          <pc:sldMk cId="3979918170" sldId="269"/>
        </pc:sldMkLst>
        <pc:spChg chg="mod">
          <ac:chgData name="O'Brien, Bridget" userId="S::bridget.obrien@wsp.com::a59813b0-1a25-4f4e-bedc-279191bf5ce0" providerId="AD" clId="Web-{C465820A-961E-AE69-185C-ECF23A7CF35C}" dt="2023-11-28T03:51:41.796" v="7" actId="20577"/>
          <ac:spMkLst>
            <pc:docMk/>
            <pc:sldMk cId="3979918170" sldId="269"/>
            <ac:spMk id="246" creationId="{1FE6A363-64ED-B2F1-736C-9E4F549562C4}"/>
          </ac:spMkLst>
        </pc:spChg>
      </pc:sldChg>
    </pc:docChg>
  </pc:docChgLst>
  <pc:docChgLst>
    <pc:chgData name="Dylan Frost" userId="41907853-5e24-43d1-8d88-b1ad80da39be" providerId="ADAL" clId="{C9126C20-0EC1-4448-B504-E5181F445EE0}"/>
    <pc:docChg chg="addSld modSld">
      <pc:chgData name="Dylan Frost" userId="41907853-5e24-43d1-8d88-b1ad80da39be" providerId="ADAL" clId="{C9126C20-0EC1-4448-B504-E5181F445EE0}" dt="2024-07-01T05:17:19.222" v="0"/>
      <pc:docMkLst>
        <pc:docMk/>
      </pc:docMkLst>
      <pc:sldChg chg="add">
        <pc:chgData name="Dylan Frost" userId="41907853-5e24-43d1-8d88-b1ad80da39be" providerId="ADAL" clId="{C9126C20-0EC1-4448-B504-E5181F445EE0}" dt="2024-07-01T05:17:19.222" v="0"/>
        <pc:sldMkLst>
          <pc:docMk/>
          <pc:sldMk cId="936800155" sldId="27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18C8B-D678-42D8-9943-9629A74DA7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43F669-15AD-4CEE-AE71-CBCE953794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4845CA-0785-4B41-A580-68CF7184F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B5D9F-1966-46CA-AA0F-DDD622F4EA9D}" type="datetimeFigureOut">
              <a:rPr lang="en-NZ" smtClean="0"/>
              <a:t>1/07/2024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218FD1-69E1-4D7D-8E96-6FC8EDC4D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6E4A6-FDE1-4286-9CE0-8971BA358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68694-0325-4DC0-9DC5-AD447D45009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79587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C7FBF-93D4-4030-A2C5-7947F1E01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12B988-DEAA-4783-B992-86B49A93EC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C592F3-2494-45B9-8065-76ADF39EE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B5D9F-1966-46CA-AA0F-DDD622F4EA9D}" type="datetimeFigureOut">
              <a:rPr lang="en-NZ" smtClean="0"/>
              <a:t>1/07/2024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9EAC81-E3F4-4656-A4E0-9146651C0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FAC001-87E8-404C-BAB4-A7A76DCD4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68694-0325-4DC0-9DC5-AD447D45009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92942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1C933-382A-4864-9006-D7ACD46ED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22244E-445B-4107-BA1F-6F7FC5527B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20004C-5AA5-4A06-917D-45E02611A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B5D9F-1966-46CA-AA0F-DDD622F4EA9D}" type="datetimeFigureOut">
              <a:rPr lang="en-NZ" smtClean="0"/>
              <a:t>1/07/2024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3A3326-0A34-44FE-AEF8-8EE5AAAF2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C62D24-61D2-4093-831A-3B735A49B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68694-0325-4DC0-9DC5-AD447D45009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59148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14B3F-B529-4E79-A4D4-CFB49BE5B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0932A-969B-4F55-81BD-F317549618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76B1C-3EF6-4B5B-ACC3-52BABDB21F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9415A-12DD-4A04-96AA-92AC77ED8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B5D9F-1966-46CA-AA0F-DDD622F4EA9D}" type="datetimeFigureOut">
              <a:rPr lang="en-NZ" smtClean="0"/>
              <a:t>1/07/2024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B68514-0FDF-4C62-89F6-658B97272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18FEF4-EC8F-475C-A54A-12CCE7C34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68694-0325-4DC0-9DC5-AD447D45009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02228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C2895-C9FC-4493-9FF6-58ED5FEA9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761B9C-2405-4B0F-B581-A02E726729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4F5DAF-3B55-490E-BB64-6EA4129267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BBEFB1-6C26-4A0C-B373-D752070C5C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327EF7-E595-4C59-A4AE-0B595A6F7D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3E0CF8-6FAA-43FA-A523-BC3B48DC8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B5D9F-1966-46CA-AA0F-DDD622F4EA9D}" type="datetimeFigureOut">
              <a:rPr lang="en-NZ" smtClean="0"/>
              <a:t>1/07/2024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33DC02-A926-40E7-8214-565879C43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23A4E6-B864-467F-8331-02C2C929A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68694-0325-4DC0-9DC5-AD447D45009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12556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5A7D5-40F0-490C-B559-4E462CD38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1FD6FB-3DCA-4BDC-9245-CA72C4C7D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B5D9F-1966-46CA-AA0F-DDD622F4EA9D}" type="datetimeFigureOut">
              <a:rPr lang="en-NZ" smtClean="0"/>
              <a:t>1/07/2024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2D799-A848-4320-9F22-8C1BFDB03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31327A-654C-4F42-8BB0-700378A63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68694-0325-4DC0-9DC5-AD447D45009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12182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5A4779-5074-4D2A-BEB8-3E49657C7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B5D9F-1966-46CA-AA0F-DDD622F4EA9D}" type="datetimeFigureOut">
              <a:rPr lang="en-NZ" smtClean="0"/>
              <a:t>1/07/2024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49C3F5-8D20-41BF-B8BE-67A989E62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E530B8-D2AA-44D1-85CF-CB4EF8D16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68694-0325-4DC0-9DC5-AD447D45009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51576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1EDB3-9A5A-42B4-A60A-D23486423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B6F058-B54F-4E2D-8F42-2AF070EF88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0E3A56-976E-4B11-BB0C-36CDCFA794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5B8817-8550-44F4-8FF6-2DD50053A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B5D9F-1966-46CA-AA0F-DDD622F4EA9D}" type="datetimeFigureOut">
              <a:rPr lang="en-NZ" smtClean="0"/>
              <a:t>1/07/2024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D5A84D-C333-4068-961A-9958C0A65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158303-7A6C-4EA0-8E1C-0134749CC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68694-0325-4DC0-9DC5-AD447D45009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39979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9458F-E821-4589-86E2-541153912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F960A2A-4715-4C18-927C-EF09C3099E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528CAD-B01A-479F-BB02-4879E5EB9F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BEB419-9235-4259-85AE-916620338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B5D9F-1966-46CA-AA0F-DDD622F4EA9D}" type="datetimeFigureOut">
              <a:rPr lang="en-NZ" smtClean="0"/>
              <a:t>1/07/2024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A1C5CD-6CA8-4B5B-A13C-A981B116E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19AFEC-7BDF-4DF3-A427-DC797881B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68694-0325-4DC0-9DC5-AD447D45009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124794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A14AC-4CE4-41C0-9376-23FD7CD70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C58E4E-E04D-495E-AA50-3850F83E2F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A88262-AB54-431D-B006-C0C8FD598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B5D9F-1966-46CA-AA0F-DDD622F4EA9D}" type="datetimeFigureOut">
              <a:rPr lang="en-NZ" smtClean="0"/>
              <a:t>1/07/2024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4DF899-E53C-4ECE-933F-F1C3D6294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1F8ED5-D1FB-4B17-891F-1DC293D14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68694-0325-4DC0-9DC5-AD447D45009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283189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1DD68E-E9F4-4258-8688-C5C9D3BEDA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4A873D-7F6A-48A6-8EF5-35913F5FD3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687084-51BA-4C7D-BCCE-C91F7B436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B5D9F-1966-46CA-AA0F-DDD622F4EA9D}" type="datetimeFigureOut">
              <a:rPr lang="en-NZ" smtClean="0"/>
              <a:t>1/07/2024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8019F0-3D4F-4057-84DD-280DF954B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628A34-064E-4675-897F-11054A5D2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68694-0325-4DC0-9DC5-AD447D45009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76694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4F8FC6-D75B-4E7A-9A4E-8965B8338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FBBCA0-7B17-45FD-857A-BE10E27948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82891A-0C89-49F9-8D9F-8A3626B5FB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DB5D9F-1966-46CA-AA0F-DDD622F4EA9D}" type="datetimeFigureOut">
              <a:rPr lang="en-NZ" smtClean="0"/>
              <a:t>1/07/2024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CE1B1F-3142-4DE6-9946-FB9832148B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EE8ADA-FB8D-480B-8BDE-5FC27B5776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168694-0325-4DC0-9DC5-AD447D45009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42193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3" name="Straight Arrow Connector 232">
            <a:extLst>
              <a:ext uri="{FF2B5EF4-FFF2-40B4-BE49-F238E27FC236}">
                <a16:creationId xmlns:a16="http://schemas.microsoft.com/office/drawing/2014/main" id="{71B7DFF7-58B4-1F6A-7710-0D3353069948}"/>
              </a:ext>
            </a:extLst>
          </p:cNvPr>
          <p:cNvCxnSpPr>
            <a:cxnSpLocks/>
            <a:stCxn id="208" idx="3"/>
          </p:cNvCxnSpPr>
          <p:nvPr/>
        </p:nvCxnSpPr>
        <p:spPr>
          <a:xfrm flipV="1">
            <a:off x="8578597" y="2642945"/>
            <a:ext cx="2512712" cy="341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Straight Arrow Connector 131">
            <a:extLst>
              <a:ext uri="{FF2B5EF4-FFF2-40B4-BE49-F238E27FC236}">
                <a16:creationId xmlns:a16="http://schemas.microsoft.com/office/drawing/2014/main" id="{EB282C34-F94A-FE5E-270A-5D5D2FF7AA26}"/>
              </a:ext>
            </a:extLst>
          </p:cNvPr>
          <p:cNvCxnSpPr>
            <a:cxnSpLocks/>
            <a:stCxn id="107" idx="4"/>
            <a:endCxn id="128" idx="3"/>
          </p:cNvCxnSpPr>
          <p:nvPr/>
        </p:nvCxnSpPr>
        <p:spPr>
          <a:xfrm flipV="1">
            <a:off x="4339390" y="2666150"/>
            <a:ext cx="780636" cy="4368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9" name="Straight Arrow Connector 208">
            <a:extLst>
              <a:ext uri="{FF2B5EF4-FFF2-40B4-BE49-F238E27FC236}">
                <a16:creationId xmlns:a16="http://schemas.microsoft.com/office/drawing/2014/main" id="{85C4507D-54F7-B7D6-DB84-597EF5AD8398}"/>
              </a:ext>
            </a:extLst>
          </p:cNvPr>
          <p:cNvCxnSpPr>
            <a:cxnSpLocks/>
          </p:cNvCxnSpPr>
          <p:nvPr/>
        </p:nvCxnSpPr>
        <p:spPr>
          <a:xfrm flipV="1">
            <a:off x="6463850" y="2665609"/>
            <a:ext cx="1132093" cy="67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262E5DEF-5B8D-21F9-F3AB-28BF2EA5FEB3}"/>
              </a:ext>
            </a:extLst>
          </p:cNvPr>
          <p:cNvCxnSpPr>
            <a:cxnSpLocks/>
          </p:cNvCxnSpPr>
          <p:nvPr/>
        </p:nvCxnSpPr>
        <p:spPr>
          <a:xfrm>
            <a:off x="2108255" y="2332329"/>
            <a:ext cx="2615" cy="271013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itle 1">
            <a:extLst>
              <a:ext uri="{FF2B5EF4-FFF2-40B4-BE49-F238E27FC236}">
                <a16:creationId xmlns:a16="http://schemas.microsoft.com/office/drawing/2014/main" id="{FE35AE47-0324-4FB4-A226-0B621C2059EC}"/>
              </a:ext>
            </a:extLst>
          </p:cNvPr>
          <p:cNvSpPr txBox="1">
            <a:spLocks/>
          </p:cNvSpPr>
          <p:nvPr/>
        </p:nvSpPr>
        <p:spPr>
          <a:xfrm>
            <a:off x="1300964" y="-34671"/>
            <a:ext cx="9590071" cy="52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NZ" sz="3000" u="sng" dirty="0"/>
              <a:t>Water treatment process schematic </a:t>
            </a:r>
            <a:r>
              <a:rPr lang="en-NZ" sz="3000" u="sng"/>
              <a:t>– roof water </a:t>
            </a:r>
            <a:r>
              <a:rPr lang="en-NZ" sz="3000" u="sng" dirty="0"/>
              <a:t>supply example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651F109-0771-458E-8FFB-EDCAFFE1DDD9}"/>
              </a:ext>
            </a:extLst>
          </p:cNvPr>
          <p:cNvSpPr/>
          <p:nvPr/>
        </p:nvSpPr>
        <p:spPr>
          <a:xfrm>
            <a:off x="1046115" y="2209014"/>
            <a:ext cx="862003" cy="75924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40" name="Isosceles Triangle 39">
            <a:extLst>
              <a:ext uri="{FF2B5EF4-FFF2-40B4-BE49-F238E27FC236}">
                <a16:creationId xmlns:a16="http://schemas.microsoft.com/office/drawing/2014/main" id="{187E8EB2-F7B0-4328-83D7-0D3C7AF53B71}"/>
              </a:ext>
            </a:extLst>
          </p:cNvPr>
          <p:cNvSpPr/>
          <p:nvPr/>
        </p:nvSpPr>
        <p:spPr>
          <a:xfrm>
            <a:off x="935797" y="1973532"/>
            <a:ext cx="1088353" cy="231935"/>
          </a:xfrm>
          <a:prstGeom prst="triangle">
            <a:avLst>
              <a:gd name="adj" fmla="val 51542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41" name="TextBox 13">
            <a:extLst>
              <a:ext uri="{FF2B5EF4-FFF2-40B4-BE49-F238E27FC236}">
                <a16:creationId xmlns:a16="http://schemas.microsoft.com/office/drawing/2014/main" id="{CE7B32EB-34E5-40DC-896A-82B0196CDC1C}"/>
              </a:ext>
            </a:extLst>
          </p:cNvPr>
          <p:cNvSpPr txBox="1"/>
          <p:nvPr/>
        </p:nvSpPr>
        <p:spPr>
          <a:xfrm>
            <a:off x="978776" y="2245698"/>
            <a:ext cx="10091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1000" dirty="0"/>
              <a:t>Roof Water Source</a:t>
            </a:r>
          </a:p>
          <a:p>
            <a:pPr algn="ctr"/>
            <a:r>
              <a:rPr lang="en-NZ" sz="1000" dirty="0"/>
              <a:t>School Building 1 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B71A261-AE92-4022-AFD2-403E3041876B}"/>
              </a:ext>
            </a:extLst>
          </p:cNvPr>
          <p:cNvSpPr/>
          <p:nvPr/>
        </p:nvSpPr>
        <p:spPr>
          <a:xfrm>
            <a:off x="2040476" y="2195290"/>
            <a:ext cx="143657" cy="14261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2F528F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C6AEF9C-75E9-4B50-B6D8-5CA1E90D6D40}"/>
              </a:ext>
            </a:extLst>
          </p:cNvPr>
          <p:cNvSpPr/>
          <p:nvPr/>
        </p:nvSpPr>
        <p:spPr>
          <a:xfrm>
            <a:off x="1043320" y="3802784"/>
            <a:ext cx="862003" cy="75924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49" name="Isosceles Triangle 48">
            <a:extLst>
              <a:ext uri="{FF2B5EF4-FFF2-40B4-BE49-F238E27FC236}">
                <a16:creationId xmlns:a16="http://schemas.microsoft.com/office/drawing/2014/main" id="{DA4A88D3-E42B-4D36-B10E-991E9A5AC79B}"/>
              </a:ext>
            </a:extLst>
          </p:cNvPr>
          <p:cNvSpPr/>
          <p:nvPr/>
        </p:nvSpPr>
        <p:spPr>
          <a:xfrm>
            <a:off x="923477" y="3567302"/>
            <a:ext cx="1088353" cy="231935"/>
          </a:xfrm>
          <a:prstGeom prst="triangle">
            <a:avLst>
              <a:gd name="adj" fmla="val 51542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50" name="TextBox 13">
            <a:extLst>
              <a:ext uri="{FF2B5EF4-FFF2-40B4-BE49-F238E27FC236}">
                <a16:creationId xmlns:a16="http://schemas.microsoft.com/office/drawing/2014/main" id="{94070C79-1D48-4D75-B74B-8F829E9897A0}"/>
              </a:ext>
            </a:extLst>
          </p:cNvPr>
          <p:cNvSpPr txBox="1"/>
          <p:nvPr/>
        </p:nvSpPr>
        <p:spPr>
          <a:xfrm>
            <a:off x="978776" y="3846704"/>
            <a:ext cx="1000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1000" dirty="0"/>
              <a:t>Roof Water Source</a:t>
            </a:r>
          </a:p>
          <a:p>
            <a:pPr algn="ctr"/>
            <a:r>
              <a:rPr lang="en-NZ" sz="1000" dirty="0"/>
              <a:t>School Building 2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4822308-1732-4F5F-849C-9C6FBBA941CD}"/>
              </a:ext>
            </a:extLst>
          </p:cNvPr>
          <p:cNvSpPr/>
          <p:nvPr/>
        </p:nvSpPr>
        <p:spPr>
          <a:xfrm>
            <a:off x="2030085" y="3762816"/>
            <a:ext cx="143657" cy="14261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2F528F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CB29D7A3-EB45-47C0-8BED-048FE74D409B}"/>
              </a:ext>
            </a:extLst>
          </p:cNvPr>
          <p:cNvCxnSpPr>
            <a:cxnSpLocks/>
          </p:cNvCxnSpPr>
          <p:nvPr/>
        </p:nvCxnSpPr>
        <p:spPr>
          <a:xfrm>
            <a:off x="2100437" y="4156561"/>
            <a:ext cx="710176" cy="0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FF5F9B29-DD22-4B77-B27E-CE0B9710C336}"/>
              </a:ext>
            </a:extLst>
          </p:cNvPr>
          <p:cNvCxnSpPr>
            <a:cxnSpLocks/>
          </p:cNvCxnSpPr>
          <p:nvPr/>
        </p:nvCxnSpPr>
        <p:spPr>
          <a:xfrm flipH="1">
            <a:off x="2810613" y="2746076"/>
            <a:ext cx="4027" cy="1410485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3EA1E552-4A3E-4E4F-AD64-6CD6C7DAA15F}"/>
              </a:ext>
            </a:extLst>
          </p:cNvPr>
          <p:cNvCxnSpPr>
            <a:cxnSpLocks/>
          </p:cNvCxnSpPr>
          <p:nvPr/>
        </p:nvCxnSpPr>
        <p:spPr>
          <a:xfrm flipV="1">
            <a:off x="2111051" y="2599715"/>
            <a:ext cx="1262616" cy="57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33239CFC-C1A1-66DB-B7E5-CBFC4FBC47AF}"/>
              </a:ext>
            </a:extLst>
          </p:cNvPr>
          <p:cNvSpPr/>
          <p:nvPr/>
        </p:nvSpPr>
        <p:spPr>
          <a:xfrm>
            <a:off x="2049807" y="2392400"/>
            <a:ext cx="122488" cy="116026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rgbClr val="2F52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D935F0B-0C97-4481-1AE7-C114DD6DCA9E}"/>
              </a:ext>
            </a:extLst>
          </p:cNvPr>
          <p:cNvCxnSpPr>
            <a:cxnSpLocks/>
            <a:stCxn id="5" idx="3"/>
          </p:cNvCxnSpPr>
          <p:nvPr/>
        </p:nvCxnSpPr>
        <p:spPr>
          <a:xfrm flipH="1">
            <a:off x="2005102" y="2491434"/>
            <a:ext cx="62643" cy="64547"/>
          </a:xfrm>
          <a:prstGeom prst="line">
            <a:avLst/>
          </a:prstGeom>
          <a:ln w="12700">
            <a:solidFill>
              <a:srgbClr val="2F52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D7A460E-A00F-9BFA-EE66-AE7994B10ECE}"/>
              </a:ext>
            </a:extLst>
          </p:cNvPr>
          <p:cNvCxnSpPr>
            <a:cxnSpLocks/>
            <a:stCxn id="26" idx="3"/>
          </p:cNvCxnSpPr>
          <p:nvPr/>
        </p:nvCxnSpPr>
        <p:spPr>
          <a:xfrm flipH="1">
            <a:off x="2003366" y="4052773"/>
            <a:ext cx="62643" cy="64547"/>
          </a:xfrm>
          <a:prstGeom prst="line">
            <a:avLst/>
          </a:prstGeom>
          <a:ln w="12700">
            <a:solidFill>
              <a:srgbClr val="2F52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16C04E4-345C-F917-462C-3F7E84431C54}"/>
              </a:ext>
            </a:extLst>
          </p:cNvPr>
          <p:cNvCxnSpPr/>
          <p:nvPr/>
        </p:nvCxnSpPr>
        <p:spPr>
          <a:xfrm>
            <a:off x="1982277" y="4094653"/>
            <a:ext cx="51220" cy="42780"/>
          </a:xfrm>
          <a:prstGeom prst="line">
            <a:avLst/>
          </a:prstGeom>
          <a:ln w="12700">
            <a:solidFill>
              <a:srgbClr val="2F52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E87220C9-62DD-5746-5C9E-A81E7EF634DA}"/>
              </a:ext>
            </a:extLst>
          </p:cNvPr>
          <p:cNvCxnSpPr>
            <a:cxnSpLocks/>
            <a:stCxn id="54" idx="2"/>
          </p:cNvCxnSpPr>
          <p:nvPr/>
        </p:nvCxnSpPr>
        <p:spPr>
          <a:xfrm flipH="1">
            <a:off x="2100437" y="3905429"/>
            <a:ext cx="1477" cy="251132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83CA91B2-5764-EEBD-B71C-508356493693}"/>
              </a:ext>
            </a:extLst>
          </p:cNvPr>
          <p:cNvSpPr/>
          <p:nvPr/>
        </p:nvSpPr>
        <p:spPr>
          <a:xfrm>
            <a:off x="2048071" y="3953739"/>
            <a:ext cx="122488" cy="116026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rgbClr val="2F52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2DB3B678-FFE9-307C-2277-AF7AB3249544}"/>
              </a:ext>
            </a:extLst>
          </p:cNvPr>
          <p:cNvCxnSpPr>
            <a:cxnSpLocks/>
          </p:cNvCxnSpPr>
          <p:nvPr/>
        </p:nvCxnSpPr>
        <p:spPr>
          <a:xfrm>
            <a:off x="2813832" y="2753296"/>
            <a:ext cx="55983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angle 102">
            <a:extLst>
              <a:ext uri="{FF2B5EF4-FFF2-40B4-BE49-F238E27FC236}">
                <a16:creationId xmlns:a16="http://schemas.microsoft.com/office/drawing/2014/main" id="{B9CA4E1A-C9F5-97B8-A2C1-67C840FE3E90}"/>
              </a:ext>
            </a:extLst>
          </p:cNvPr>
          <p:cNvSpPr/>
          <p:nvPr/>
        </p:nvSpPr>
        <p:spPr>
          <a:xfrm rot="16200000">
            <a:off x="3224875" y="2592557"/>
            <a:ext cx="469080" cy="15216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2F52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107" name="Flowchart: Magnetic Disk 106">
            <a:extLst>
              <a:ext uri="{FF2B5EF4-FFF2-40B4-BE49-F238E27FC236}">
                <a16:creationId xmlns:a16="http://schemas.microsoft.com/office/drawing/2014/main" id="{69E127C2-FE1F-80EB-2E02-15DCDE4619A9}"/>
              </a:ext>
            </a:extLst>
          </p:cNvPr>
          <p:cNvSpPr/>
          <p:nvPr/>
        </p:nvSpPr>
        <p:spPr>
          <a:xfrm>
            <a:off x="4014476" y="2435978"/>
            <a:ext cx="324914" cy="469080"/>
          </a:xfrm>
          <a:prstGeom prst="flowChartMagneticDisk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108" name="TextBox 118">
            <a:extLst>
              <a:ext uri="{FF2B5EF4-FFF2-40B4-BE49-F238E27FC236}">
                <a16:creationId xmlns:a16="http://schemas.microsoft.com/office/drawing/2014/main" id="{F2B69CD8-EE9C-A629-05E3-F90942881700}"/>
              </a:ext>
            </a:extLst>
          </p:cNvPr>
          <p:cNvSpPr txBox="1"/>
          <p:nvPr/>
        </p:nvSpPr>
        <p:spPr>
          <a:xfrm>
            <a:off x="3811958" y="2942745"/>
            <a:ext cx="107880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1000" dirty="0"/>
              <a:t>25 m</a:t>
            </a:r>
            <a:r>
              <a:rPr lang="en-NZ" sz="1000" baseline="30000" dirty="0"/>
              <a:t>3</a:t>
            </a:r>
            <a:r>
              <a:rPr lang="en-NZ" sz="1000" dirty="0"/>
              <a:t> </a:t>
            </a:r>
          </a:p>
          <a:p>
            <a:pPr algn="ctr"/>
            <a:r>
              <a:rPr lang="en-NZ" sz="1000" dirty="0"/>
              <a:t>raw water storage tanks x2</a:t>
            </a:r>
          </a:p>
        </p:txBody>
      </p: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DE03DF09-DD1A-07EF-9F11-2935028E00D2}"/>
              </a:ext>
            </a:extLst>
          </p:cNvPr>
          <p:cNvCxnSpPr>
            <a:cxnSpLocks/>
            <a:stCxn id="103" idx="2"/>
            <a:endCxn id="107" idx="2"/>
          </p:cNvCxnSpPr>
          <p:nvPr/>
        </p:nvCxnSpPr>
        <p:spPr>
          <a:xfrm>
            <a:off x="3535498" y="2668640"/>
            <a:ext cx="478978" cy="18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Oval 124">
            <a:extLst>
              <a:ext uri="{FF2B5EF4-FFF2-40B4-BE49-F238E27FC236}">
                <a16:creationId xmlns:a16="http://schemas.microsoft.com/office/drawing/2014/main" id="{396DAEFC-DE33-68A0-935A-375DA2E52199}"/>
              </a:ext>
            </a:extLst>
          </p:cNvPr>
          <p:cNvSpPr/>
          <p:nvPr/>
        </p:nvSpPr>
        <p:spPr>
          <a:xfrm rot="5400000">
            <a:off x="5063371" y="2536527"/>
            <a:ext cx="229970" cy="256773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128" name="Isosceles Triangle 127">
            <a:extLst>
              <a:ext uri="{FF2B5EF4-FFF2-40B4-BE49-F238E27FC236}">
                <a16:creationId xmlns:a16="http://schemas.microsoft.com/office/drawing/2014/main" id="{EDD1D165-0ED1-EB94-E7DC-5CF486144BEE}"/>
              </a:ext>
            </a:extLst>
          </p:cNvPr>
          <p:cNvSpPr/>
          <p:nvPr/>
        </p:nvSpPr>
        <p:spPr>
          <a:xfrm rot="5400000" flipH="1">
            <a:off x="5117546" y="2581065"/>
            <a:ext cx="175128" cy="170169"/>
          </a:xfrm>
          <a:prstGeom prst="triangle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30" name="TextBox 118">
            <a:extLst>
              <a:ext uri="{FF2B5EF4-FFF2-40B4-BE49-F238E27FC236}">
                <a16:creationId xmlns:a16="http://schemas.microsoft.com/office/drawing/2014/main" id="{911F7FDC-DA12-6317-C6E6-0704C86811B6}"/>
              </a:ext>
            </a:extLst>
          </p:cNvPr>
          <p:cNvSpPr txBox="1"/>
          <p:nvPr/>
        </p:nvSpPr>
        <p:spPr>
          <a:xfrm>
            <a:off x="9922097" y="1921452"/>
            <a:ext cx="10370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1000" dirty="0"/>
              <a:t>25 m</a:t>
            </a:r>
            <a:r>
              <a:rPr lang="en-NZ" sz="1000" baseline="30000" dirty="0"/>
              <a:t>3</a:t>
            </a:r>
            <a:r>
              <a:rPr lang="en-NZ" sz="1000" dirty="0"/>
              <a:t> treated water storage</a:t>
            </a:r>
          </a:p>
        </p:txBody>
      </p: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3FB70200-31C1-FA17-376F-421A442E65FB}"/>
              </a:ext>
            </a:extLst>
          </p:cNvPr>
          <p:cNvCxnSpPr>
            <a:cxnSpLocks/>
            <a:stCxn id="128" idx="0"/>
          </p:cNvCxnSpPr>
          <p:nvPr/>
        </p:nvCxnSpPr>
        <p:spPr>
          <a:xfrm flipV="1">
            <a:off x="5290195" y="2660061"/>
            <a:ext cx="1317380" cy="60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8" name="Rectangle 137">
            <a:extLst>
              <a:ext uri="{FF2B5EF4-FFF2-40B4-BE49-F238E27FC236}">
                <a16:creationId xmlns:a16="http://schemas.microsoft.com/office/drawing/2014/main" id="{406320CA-67F6-6B6A-3020-4A1DE427F5F5}"/>
              </a:ext>
            </a:extLst>
          </p:cNvPr>
          <p:cNvSpPr/>
          <p:nvPr/>
        </p:nvSpPr>
        <p:spPr>
          <a:xfrm rot="16200000">
            <a:off x="5415524" y="2741694"/>
            <a:ext cx="190109" cy="5355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142" name="Multiplication Sign 141">
            <a:extLst>
              <a:ext uri="{FF2B5EF4-FFF2-40B4-BE49-F238E27FC236}">
                <a16:creationId xmlns:a16="http://schemas.microsoft.com/office/drawing/2014/main" id="{F02E96BE-EF45-DF30-7D26-D2F583E29ED5}"/>
              </a:ext>
            </a:extLst>
          </p:cNvPr>
          <p:cNvSpPr/>
          <p:nvPr/>
        </p:nvSpPr>
        <p:spPr>
          <a:xfrm>
            <a:off x="5621317" y="2587579"/>
            <a:ext cx="153008" cy="154667"/>
          </a:xfrm>
          <a:prstGeom prst="mathMultiply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911AAF08-9A72-67E8-6055-47D6A4DA1E08}"/>
              </a:ext>
            </a:extLst>
          </p:cNvPr>
          <p:cNvGrpSpPr/>
          <p:nvPr/>
        </p:nvGrpSpPr>
        <p:grpSpPr>
          <a:xfrm>
            <a:off x="5808279" y="2314820"/>
            <a:ext cx="155324" cy="345240"/>
            <a:chOff x="10417205" y="2238513"/>
            <a:chExt cx="155324" cy="345240"/>
          </a:xfrm>
          <a:solidFill>
            <a:schemeClr val="bg2">
              <a:lumMod val="90000"/>
            </a:schemeClr>
          </a:solidFill>
        </p:grpSpPr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1E13E476-FEA0-A191-85D4-43603E5F45CA}"/>
                </a:ext>
              </a:extLst>
            </p:cNvPr>
            <p:cNvSpPr/>
            <p:nvPr/>
          </p:nvSpPr>
          <p:spPr>
            <a:xfrm rot="16200000">
              <a:off x="10403953" y="2461923"/>
              <a:ext cx="190109" cy="53552"/>
            </a:xfrm>
            <a:prstGeom prst="rect">
              <a:avLst/>
            </a:prstGeom>
            <a:grpFill/>
            <a:ln>
              <a:solidFill>
                <a:srgbClr val="2F528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NZ"/>
            </a:p>
          </p:txBody>
        </p:sp>
        <p:sp>
          <p:nvSpPr>
            <p:cNvPr id="148" name="Rectangle: Rounded Corners 147">
              <a:extLst>
                <a:ext uri="{FF2B5EF4-FFF2-40B4-BE49-F238E27FC236}">
                  <a16:creationId xmlns:a16="http://schemas.microsoft.com/office/drawing/2014/main" id="{76DFDB61-56E8-17FF-8031-8F24643AE769}"/>
                </a:ext>
              </a:extLst>
            </p:cNvPr>
            <p:cNvSpPr/>
            <p:nvPr/>
          </p:nvSpPr>
          <p:spPr>
            <a:xfrm>
              <a:off x="10417205" y="2238513"/>
              <a:ext cx="155324" cy="163665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rgbClr val="2F528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cxnSp>
          <p:nvCxnSpPr>
            <p:cNvPr id="149" name="Straight Arrow Connector 148">
              <a:extLst>
                <a:ext uri="{FF2B5EF4-FFF2-40B4-BE49-F238E27FC236}">
                  <a16:creationId xmlns:a16="http://schemas.microsoft.com/office/drawing/2014/main" id="{5F0091CC-72C4-F786-8A5B-4CC6381D0B2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433286" y="2298867"/>
              <a:ext cx="117175" cy="42956"/>
            </a:xfrm>
            <a:prstGeom prst="straightConnector1">
              <a:avLst/>
            </a:prstGeom>
            <a:grpFill/>
            <a:ln>
              <a:solidFill>
                <a:srgbClr val="2F528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0" name="Cylinder 149">
            <a:extLst>
              <a:ext uri="{FF2B5EF4-FFF2-40B4-BE49-F238E27FC236}">
                <a16:creationId xmlns:a16="http://schemas.microsoft.com/office/drawing/2014/main" id="{7036527F-381E-E95C-6C82-FB62F2F1062E}"/>
              </a:ext>
            </a:extLst>
          </p:cNvPr>
          <p:cNvSpPr/>
          <p:nvPr/>
        </p:nvSpPr>
        <p:spPr>
          <a:xfrm>
            <a:off x="6091900" y="2250149"/>
            <a:ext cx="362589" cy="812801"/>
          </a:xfrm>
          <a:prstGeom prst="can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B5410BB4-9C54-EB27-1927-A1CFF307BB14}"/>
              </a:ext>
            </a:extLst>
          </p:cNvPr>
          <p:cNvSpPr txBox="1"/>
          <p:nvPr/>
        </p:nvSpPr>
        <p:spPr>
          <a:xfrm>
            <a:off x="6001380" y="2439756"/>
            <a:ext cx="54547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100" dirty="0"/>
              <a:t>20 </a:t>
            </a:r>
            <a:r>
              <a:rPr lang="el-GR" sz="11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μ</a:t>
            </a:r>
            <a:r>
              <a:rPr lang="en-NZ" sz="11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</a:t>
            </a:r>
            <a:endParaRPr lang="en-NZ" sz="1100" dirty="0"/>
          </a:p>
        </p:txBody>
      </p:sp>
      <p:sp>
        <p:nvSpPr>
          <p:cNvPr id="159" name="Cylinder 158">
            <a:extLst>
              <a:ext uri="{FF2B5EF4-FFF2-40B4-BE49-F238E27FC236}">
                <a16:creationId xmlns:a16="http://schemas.microsoft.com/office/drawing/2014/main" id="{01B31FFD-8B02-A631-8410-0C60DD2A6929}"/>
              </a:ext>
            </a:extLst>
          </p:cNvPr>
          <p:cNvSpPr/>
          <p:nvPr/>
        </p:nvSpPr>
        <p:spPr>
          <a:xfrm>
            <a:off x="6705560" y="2254611"/>
            <a:ext cx="362589" cy="812801"/>
          </a:xfrm>
          <a:prstGeom prst="can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DCE7A211-C5F2-9FD9-961C-07A962D24AB9}"/>
              </a:ext>
            </a:extLst>
          </p:cNvPr>
          <p:cNvSpPr txBox="1"/>
          <p:nvPr/>
        </p:nvSpPr>
        <p:spPr>
          <a:xfrm>
            <a:off x="6619135" y="2450166"/>
            <a:ext cx="54547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100" dirty="0"/>
              <a:t>5 </a:t>
            </a:r>
          </a:p>
          <a:p>
            <a:pPr algn="ctr"/>
            <a:r>
              <a:rPr lang="el-GR" sz="11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μ</a:t>
            </a:r>
            <a:r>
              <a:rPr lang="en-NZ" sz="11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</a:t>
            </a:r>
            <a:endParaRPr lang="en-NZ" sz="1100" dirty="0"/>
          </a:p>
        </p:txBody>
      </p: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C8AC06DC-24CD-207F-E816-B18B2B8E05AE}"/>
              </a:ext>
            </a:extLst>
          </p:cNvPr>
          <p:cNvGrpSpPr/>
          <p:nvPr/>
        </p:nvGrpSpPr>
        <p:grpSpPr>
          <a:xfrm>
            <a:off x="6500171" y="2320540"/>
            <a:ext cx="155324" cy="345240"/>
            <a:chOff x="10417205" y="2238513"/>
            <a:chExt cx="155324" cy="345240"/>
          </a:xfrm>
          <a:solidFill>
            <a:schemeClr val="bg2">
              <a:lumMod val="90000"/>
            </a:schemeClr>
          </a:solidFill>
        </p:grpSpPr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31556945-CC4C-7899-F2A7-4F86A297E34A}"/>
                </a:ext>
              </a:extLst>
            </p:cNvPr>
            <p:cNvSpPr/>
            <p:nvPr/>
          </p:nvSpPr>
          <p:spPr>
            <a:xfrm rot="16200000">
              <a:off x="10403953" y="2461923"/>
              <a:ext cx="190109" cy="53552"/>
            </a:xfrm>
            <a:prstGeom prst="rect">
              <a:avLst/>
            </a:prstGeom>
            <a:grpFill/>
            <a:ln>
              <a:solidFill>
                <a:srgbClr val="2F528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NZ"/>
            </a:p>
          </p:txBody>
        </p:sp>
        <p:sp>
          <p:nvSpPr>
            <p:cNvPr id="200" name="Rectangle: Rounded Corners 199">
              <a:extLst>
                <a:ext uri="{FF2B5EF4-FFF2-40B4-BE49-F238E27FC236}">
                  <a16:creationId xmlns:a16="http://schemas.microsoft.com/office/drawing/2014/main" id="{8D4DF209-3C86-A2CB-9EBF-A0BB30D327F6}"/>
                </a:ext>
              </a:extLst>
            </p:cNvPr>
            <p:cNvSpPr/>
            <p:nvPr/>
          </p:nvSpPr>
          <p:spPr>
            <a:xfrm>
              <a:off x="10417205" y="2238513"/>
              <a:ext cx="155324" cy="163665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rgbClr val="2F528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cxnSp>
          <p:nvCxnSpPr>
            <p:cNvPr id="201" name="Straight Arrow Connector 200">
              <a:extLst>
                <a:ext uri="{FF2B5EF4-FFF2-40B4-BE49-F238E27FC236}">
                  <a16:creationId xmlns:a16="http://schemas.microsoft.com/office/drawing/2014/main" id="{741A00DB-E007-91B9-6ACC-4780A53E09B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433286" y="2298867"/>
              <a:ext cx="117175" cy="42956"/>
            </a:xfrm>
            <a:prstGeom prst="straightConnector1">
              <a:avLst/>
            </a:prstGeom>
            <a:grpFill/>
            <a:ln>
              <a:solidFill>
                <a:srgbClr val="2F528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984DAEBF-A311-DDC2-7141-F30C3D7A634C}"/>
              </a:ext>
            </a:extLst>
          </p:cNvPr>
          <p:cNvGrpSpPr/>
          <p:nvPr/>
        </p:nvGrpSpPr>
        <p:grpSpPr>
          <a:xfrm>
            <a:off x="7157885" y="2316950"/>
            <a:ext cx="155324" cy="345240"/>
            <a:chOff x="10417205" y="2238513"/>
            <a:chExt cx="155324" cy="345240"/>
          </a:xfrm>
          <a:solidFill>
            <a:schemeClr val="bg2">
              <a:lumMod val="90000"/>
            </a:schemeClr>
          </a:solidFill>
        </p:grpSpPr>
        <p:sp>
          <p:nvSpPr>
            <p:cNvPr id="203" name="Rectangle 202">
              <a:extLst>
                <a:ext uri="{FF2B5EF4-FFF2-40B4-BE49-F238E27FC236}">
                  <a16:creationId xmlns:a16="http://schemas.microsoft.com/office/drawing/2014/main" id="{E02C95BE-FFE2-AC4D-6FFB-CF73F902A766}"/>
                </a:ext>
              </a:extLst>
            </p:cNvPr>
            <p:cNvSpPr/>
            <p:nvPr/>
          </p:nvSpPr>
          <p:spPr>
            <a:xfrm rot="16200000">
              <a:off x="10403953" y="2461923"/>
              <a:ext cx="190109" cy="53552"/>
            </a:xfrm>
            <a:prstGeom prst="rect">
              <a:avLst/>
            </a:prstGeom>
            <a:grpFill/>
            <a:ln>
              <a:solidFill>
                <a:srgbClr val="2F528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NZ"/>
            </a:p>
          </p:txBody>
        </p:sp>
        <p:sp>
          <p:nvSpPr>
            <p:cNvPr id="204" name="Rectangle: Rounded Corners 203">
              <a:extLst>
                <a:ext uri="{FF2B5EF4-FFF2-40B4-BE49-F238E27FC236}">
                  <a16:creationId xmlns:a16="http://schemas.microsoft.com/office/drawing/2014/main" id="{A6A3BBAC-C8FA-A614-374B-FFF74D1BC4B7}"/>
                </a:ext>
              </a:extLst>
            </p:cNvPr>
            <p:cNvSpPr/>
            <p:nvPr/>
          </p:nvSpPr>
          <p:spPr>
            <a:xfrm>
              <a:off x="10417205" y="2238513"/>
              <a:ext cx="155324" cy="163665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rgbClr val="2F528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cxnSp>
          <p:nvCxnSpPr>
            <p:cNvPr id="205" name="Straight Arrow Connector 204">
              <a:extLst>
                <a:ext uri="{FF2B5EF4-FFF2-40B4-BE49-F238E27FC236}">
                  <a16:creationId xmlns:a16="http://schemas.microsoft.com/office/drawing/2014/main" id="{0F854718-8FFB-5D68-198C-31C030350F6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433286" y="2298867"/>
              <a:ext cx="117175" cy="42956"/>
            </a:xfrm>
            <a:prstGeom prst="straightConnector1">
              <a:avLst/>
            </a:prstGeom>
            <a:grpFill/>
            <a:ln>
              <a:solidFill>
                <a:srgbClr val="2F528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7" name="Cylinder 206">
            <a:extLst>
              <a:ext uri="{FF2B5EF4-FFF2-40B4-BE49-F238E27FC236}">
                <a16:creationId xmlns:a16="http://schemas.microsoft.com/office/drawing/2014/main" id="{ACB58ED6-CBBF-7B5A-74AB-1334DC63236A}"/>
              </a:ext>
            </a:extLst>
          </p:cNvPr>
          <p:cNvSpPr/>
          <p:nvPr/>
        </p:nvSpPr>
        <p:spPr>
          <a:xfrm rot="5400000">
            <a:off x="8023536" y="2109816"/>
            <a:ext cx="270532" cy="1140961"/>
          </a:xfrm>
          <a:prstGeom prst="can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351BE76F-A7BA-4BFD-2295-BC601DCEB8DF}"/>
              </a:ext>
            </a:extLst>
          </p:cNvPr>
          <p:cNvSpPr txBox="1"/>
          <p:nvPr/>
        </p:nvSpPr>
        <p:spPr>
          <a:xfrm>
            <a:off x="7567761" y="2538563"/>
            <a:ext cx="10108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200" dirty="0"/>
              <a:t>Validated UV</a:t>
            </a:r>
          </a:p>
        </p:txBody>
      </p:sp>
      <p:cxnSp>
        <p:nvCxnSpPr>
          <p:cNvPr id="223" name="Straight Connector 222">
            <a:extLst>
              <a:ext uri="{FF2B5EF4-FFF2-40B4-BE49-F238E27FC236}">
                <a16:creationId xmlns:a16="http://schemas.microsoft.com/office/drawing/2014/main" id="{688C37B8-4C41-6E9B-3C3B-8F1DB4F98B13}"/>
              </a:ext>
            </a:extLst>
          </p:cNvPr>
          <p:cNvCxnSpPr/>
          <p:nvPr/>
        </p:nvCxnSpPr>
        <p:spPr>
          <a:xfrm>
            <a:off x="1982277" y="2536934"/>
            <a:ext cx="51220" cy="42780"/>
          </a:xfrm>
          <a:prstGeom prst="line">
            <a:avLst/>
          </a:prstGeom>
          <a:ln w="12700">
            <a:solidFill>
              <a:srgbClr val="2F52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9" name="TextBox 228">
            <a:extLst>
              <a:ext uri="{FF2B5EF4-FFF2-40B4-BE49-F238E27FC236}">
                <a16:creationId xmlns:a16="http://schemas.microsoft.com/office/drawing/2014/main" id="{414C3680-340F-6B15-162E-F0545D867B0E}"/>
              </a:ext>
            </a:extLst>
          </p:cNvPr>
          <p:cNvSpPr txBox="1"/>
          <p:nvPr/>
        </p:nvSpPr>
        <p:spPr>
          <a:xfrm>
            <a:off x="5437291" y="3097973"/>
            <a:ext cx="1037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000" dirty="0"/>
              <a:t>Cartridge Filters</a:t>
            </a:r>
          </a:p>
        </p:txBody>
      </p:sp>
      <p:sp>
        <p:nvSpPr>
          <p:cNvPr id="234" name="Multiplication Sign 233">
            <a:extLst>
              <a:ext uri="{FF2B5EF4-FFF2-40B4-BE49-F238E27FC236}">
                <a16:creationId xmlns:a16="http://schemas.microsoft.com/office/drawing/2014/main" id="{3F8C9860-9050-FB54-A8D4-6160C4396DAB}"/>
              </a:ext>
            </a:extLst>
          </p:cNvPr>
          <p:cNvSpPr/>
          <p:nvPr/>
        </p:nvSpPr>
        <p:spPr>
          <a:xfrm>
            <a:off x="8761893" y="2605414"/>
            <a:ext cx="153008" cy="154667"/>
          </a:xfrm>
          <a:prstGeom prst="mathMultiply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35" name="Rectangle: Rounded Corners 234">
            <a:extLst>
              <a:ext uri="{FF2B5EF4-FFF2-40B4-BE49-F238E27FC236}">
                <a16:creationId xmlns:a16="http://schemas.microsoft.com/office/drawing/2014/main" id="{56DA389F-EADF-B91A-C864-983F1496CC0D}"/>
              </a:ext>
            </a:extLst>
          </p:cNvPr>
          <p:cNvSpPr/>
          <p:nvPr/>
        </p:nvSpPr>
        <p:spPr>
          <a:xfrm>
            <a:off x="9030579" y="2584452"/>
            <a:ext cx="353663" cy="199239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>
            <a:solidFill>
              <a:srgbClr val="2F52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800" dirty="0">
                <a:solidFill>
                  <a:schemeClr val="tx1"/>
                </a:solidFill>
              </a:rPr>
              <a:t>SV</a:t>
            </a:r>
            <a:endParaRPr lang="en-NZ" sz="900" dirty="0">
              <a:solidFill>
                <a:schemeClr val="tx1"/>
              </a:solidFill>
            </a:endParaRPr>
          </a:p>
        </p:txBody>
      </p:sp>
      <p:sp>
        <p:nvSpPr>
          <p:cNvPr id="237" name="Rectangle: Rounded Corners 236">
            <a:extLst>
              <a:ext uri="{FF2B5EF4-FFF2-40B4-BE49-F238E27FC236}">
                <a16:creationId xmlns:a16="http://schemas.microsoft.com/office/drawing/2014/main" id="{45924B13-0F53-411A-B426-4A4A97E8179E}"/>
              </a:ext>
            </a:extLst>
          </p:cNvPr>
          <p:cNvSpPr/>
          <p:nvPr/>
        </p:nvSpPr>
        <p:spPr>
          <a:xfrm>
            <a:off x="9499443" y="2589669"/>
            <a:ext cx="353663" cy="199239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>
            <a:solidFill>
              <a:srgbClr val="2F52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800" dirty="0">
                <a:solidFill>
                  <a:schemeClr val="tx1"/>
                </a:solidFill>
              </a:rPr>
              <a:t>FM</a:t>
            </a:r>
            <a:endParaRPr lang="en-NZ" sz="900" dirty="0">
              <a:solidFill>
                <a:schemeClr val="tx1"/>
              </a:solidFill>
            </a:endParaRPr>
          </a:p>
        </p:txBody>
      </p:sp>
      <p:sp>
        <p:nvSpPr>
          <p:cNvPr id="239" name="Rectangle 238">
            <a:extLst>
              <a:ext uri="{FF2B5EF4-FFF2-40B4-BE49-F238E27FC236}">
                <a16:creationId xmlns:a16="http://schemas.microsoft.com/office/drawing/2014/main" id="{243CB4F8-F8EF-44BC-3232-2BAFA0239333}"/>
              </a:ext>
            </a:extLst>
          </p:cNvPr>
          <p:cNvSpPr/>
          <p:nvPr/>
        </p:nvSpPr>
        <p:spPr>
          <a:xfrm rot="16200000">
            <a:off x="9882397" y="2732506"/>
            <a:ext cx="190109" cy="5355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D7B91BA8-C092-C490-D889-4049271500A2}"/>
              </a:ext>
            </a:extLst>
          </p:cNvPr>
          <p:cNvSpPr txBox="1"/>
          <p:nvPr/>
        </p:nvSpPr>
        <p:spPr>
          <a:xfrm>
            <a:off x="11045328" y="2115881"/>
            <a:ext cx="92600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000" dirty="0"/>
              <a:t>Treated water to school buildings and drinking fountains</a:t>
            </a: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A589394D-A9C1-E1D4-C9E4-141B8EAC5FC7}"/>
              </a:ext>
            </a:extLst>
          </p:cNvPr>
          <p:cNvSpPr txBox="1"/>
          <p:nvPr/>
        </p:nvSpPr>
        <p:spPr>
          <a:xfrm>
            <a:off x="9343781" y="2200244"/>
            <a:ext cx="691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000" dirty="0"/>
              <a:t>Flow Meter</a:t>
            </a: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9E444806-7393-0707-8485-5AA2BAA3ABBC}"/>
              </a:ext>
            </a:extLst>
          </p:cNvPr>
          <p:cNvSpPr txBox="1"/>
          <p:nvPr/>
        </p:nvSpPr>
        <p:spPr>
          <a:xfrm>
            <a:off x="8850399" y="2220192"/>
            <a:ext cx="691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000" dirty="0"/>
              <a:t>Solenoid Valve</a:t>
            </a:r>
          </a:p>
        </p:txBody>
      </p:sp>
      <p:sp>
        <p:nvSpPr>
          <p:cNvPr id="14" name="TextBox 38">
            <a:extLst>
              <a:ext uri="{FF2B5EF4-FFF2-40B4-BE49-F238E27FC236}">
                <a16:creationId xmlns:a16="http://schemas.microsoft.com/office/drawing/2014/main" id="{74C87E64-A9D4-6715-52BC-C125498EBAFC}"/>
              </a:ext>
            </a:extLst>
          </p:cNvPr>
          <p:cNvSpPr txBox="1"/>
          <p:nvPr/>
        </p:nvSpPr>
        <p:spPr>
          <a:xfrm>
            <a:off x="7541714" y="3790531"/>
            <a:ext cx="1510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1000" dirty="0"/>
              <a:t>= Leaf Screen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1659D43-3F39-118A-37D9-C93F3088735C}"/>
              </a:ext>
            </a:extLst>
          </p:cNvPr>
          <p:cNvGrpSpPr/>
          <p:nvPr/>
        </p:nvGrpSpPr>
        <p:grpSpPr>
          <a:xfrm>
            <a:off x="9136706" y="4306018"/>
            <a:ext cx="155324" cy="345240"/>
            <a:chOff x="10417205" y="2238513"/>
            <a:chExt cx="155324" cy="345240"/>
          </a:xfrm>
          <a:solidFill>
            <a:schemeClr val="bg2">
              <a:lumMod val="90000"/>
            </a:schemeClr>
          </a:solidFill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C1DFBB1-B189-AA61-0279-17720C9D56E3}"/>
                </a:ext>
              </a:extLst>
            </p:cNvPr>
            <p:cNvSpPr/>
            <p:nvPr/>
          </p:nvSpPr>
          <p:spPr>
            <a:xfrm rot="16200000">
              <a:off x="10403953" y="2461923"/>
              <a:ext cx="190109" cy="53552"/>
            </a:xfrm>
            <a:prstGeom prst="rect">
              <a:avLst/>
            </a:prstGeom>
            <a:grpFill/>
            <a:ln>
              <a:solidFill>
                <a:srgbClr val="2F528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NZ"/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C90017CF-2765-487B-9E4E-DA9865320C4B}"/>
                </a:ext>
              </a:extLst>
            </p:cNvPr>
            <p:cNvSpPr/>
            <p:nvPr/>
          </p:nvSpPr>
          <p:spPr>
            <a:xfrm>
              <a:off x="10417205" y="2238513"/>
              <a:ext cx="155324" cy="163665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rgbClr val="2F528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2B1140FA-6493-99C4-51CD-8D6D696F774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433286" y="2298867"/>
              <a:ext cx="117175" cy="42956"/>
            </a:xfrm>
            <a:prstGeom prst="straightConnector1">
              <a:avLst/>
            </a:prstGeom>
            <a:grpFill/>
            <a:ln>
              <a:solidFill>
                <a:srgbClr val="2F528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D9911DC6-B7BB-A1D3-843B-1789F62BB18B}"/>
              </a:ext>
            </a:extLst>
          </p:cNvPr>
          <p:cNvSpPr txBox="1"/>
          <p:nvPr/>
        </p:nvSpPr>
        <p:spPr>
          <a:xfrm>
            <a:off x="9339216" y="4339979"/>
            <a:ext cx="1330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000" dirty="0"/>
              <a:t>= Pressure Gauge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F3D31BA-AB2D-7761-DD1B-15F76102C403}"/>
              </a:ext>
            </a:extLst>
          </p:cNvPr>
          <p:cNvSpPr/>
          <p:nvPr/>
        </p:nvSpPr>
        <p:spPr>
          <a:xfrm>
            <a:off x="7351003" y="3843473"/>
            <a:ext cx="143657" cy="14261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2F528F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31" name="TextBox 38">
            <a:extLst>
              <a:ext uri="{FF2B5EF4-FFF2-40B4-BE49-F238E27FC236}">
                <a16:creationId xmlns:a16="http://schemas.microsoft.com/office/drawing/2014/main" id="{0AE42287-E6FE-BC59-5E90-999E0E6D2E4E}"/>
              </a:ext>
            </a:extLst>
          </p:cNvPr>
          <p:cNvSpPr txBox="1"/>
          <p:nvPr/>
        </p:nvSpPr>
        <p:spPr>
          <a:xfrm>
            <a:off x="7544953" y="3448274"/>
            <a:ext cx="7972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1000" dirty="0"/>
              <a:t>= Pump</a:t>
            </a:r>
          </a:p>
        </p:txBody>
      </p:sp>
      <p:sp>
        <p:nvSpPr>
          <p:cNvPr id="226" name="Rectangle 225">
            <a:extLst>
              <a:ext uri="{FF2B5EF4-FFF2-40B4-BE49-F238E27FC236}">
                <a16:creationId xmlns:a16="http://schemas.microsoft.com/office/drawing/2014/main" id="{7E650628-A503-BFFC-7916-0146F19DCFC1}"/>
              </a:ext>
            </a:extLst>
          </p:cNvPr>
          <p:cNvSpPr/>
          <p:nvPr/>
        </p:nvSpPr>
        <p:spPr>
          <a:xfrm>
            <a:off x="7119529" y="3283992"/>
            <a:ext cx="3878374" cy="156025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8" name="Oval 227">
            <a:extLst>
              <a:ext uri="{FF2B5EF4-FFF2-40B4-BE49-F238E27FC236}">
                <a16:creationId xmlns:a16="http://schemas.microsoft.com/office/drawing/2014/main" id="{035D9E5A-E13A-F4EE-9410-C8163ECE21FF}"/>
              </a:ext>
            </a:extLst>
          </p:cNvPr>
          <p:cNvSpPr/>
          <p:nvPr/>
        </p:nvSpPr>
        <p:spPr>
          <a:xfrm rot="5400000">
            <a:off x="7305399" y="3438212"/>
            <a:ext cx="229970" cy="247787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230" name="Isosceles Triangle 229">
            <a:extLst>
              <a:ext uri="{FF2B5EF4-FFF2-40B4-BE49-F238E27FC236}">
                <a16:creationId xmlns:a16="http://schemas.microsoft.com/office/drawing/2014/main" id="{D5D575A1-952B-C46B-5FE7-98552C763BDA}"/>
              </a:ext>
            </a:extLst>
          </p:cNvPr>
          <p:cNvSpPr/>
          <p:nvPr/>
        </p:nvSpPr>
        <p:spPr>
          <a:xfrm rot="5400000" flipH="1">
            <a:off x="7356667" y="3479960"/>
            <a:ext cx="157311" cy="167697"/>
          </a:xfrm>
          <a:prstGeom prst="triangle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31" name="Multiplication Sign 230">
            <a:extLst>
              <a:ext uri="{FF2B5EF4-FFF2-40B4-BE49-F238E27FC236}">
                <a16:creationId xmlns:a16="http://schemas.microsoft.com/office/drawing/2014/main" id="{366EB550-50B5-1D0D-AA7C-DD99817E52D0}"/>
              </a:ext>
            </a:extLst>
          </p:cNvPr>
          <p:cNvSpPr/>
          <p:nvPr/>
        </p:nvSpPr>
        <p:spPr>
          <a:xfrm>
            <a:off x="7345895" y="4539897"/>
            <a:ext cx="153008" cy="154667"/>
          </a:xfrm>
          <a:prstGeom prst="mathMultiply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7081A006-B4A6-E75E-8ECC-7674F1244C5E}"/>
              </a:ext>
            </a:extLst>
          </p:cNvPr>
          <p:cNvSpPr txBox="1"/>
          <p:nvPr/>
        </p:nvSpPr>
        <p:spPr>
          <a:xfrm>
            <a:off x="7554998" y="4486386"/>
            <a:ext cx="1330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000" dirty="0"/>
              <a:t>= Isolation Valve</a:t>
            </a:r>
          </a:p>
        </p:txBody>
      </p:sp>
      <p:cxnSp>
        <p:nvCxnSpPr>
          <p:cNvPr id="236" name="Straight Connector 235">
            <a:extLst>
              <a:ext uri="{FF2B5EF4-FFF2-40B4-BE49-F238E27FC236}">
                <a16:creationId xmlns:a16="http://schemas.microsoft.com/office/drawing/2014/main" id="{8D84A058-549B-AEC8-CB42-DCAA1FEA1049}"/>
              </a:ext>
            </a:extLst>
          </p:cNvPr>
          <p:cNvCxnSpPr>
            <a:cxnSpLocks/>
            <a:stCxn id="243" idx="3"/>
          </p:cNvCxnSpPr>
          <p:nvPr/>
        </p:nvCxnSpPr>
        <p:spPr>
          <a:xfrm flipH="1">
            <a:off x="7312397" y="4275432"/>
            <a:ext cx="62643" cy="64547"/>
          </a:xfrm>
          <a:prstGeom prst="line">
            <a:avLst/>
          </a:prstGeom>
          <a:ln w="12700">
            <a:solidFill>
              <a:srgbClr val="2F52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Straight Connector 237">
            <a:extLst>
              <a:ext uri="{FF2B5EF4-FFF2-40B4-BE49-F238E27FC236}">
                <a16:creationId xmlns:a16="http://schemas.microsoft.com/office/drawing/2014/main" id="{78A01778-76BC-5062-D6DD-F232987FCBBC}"/>
              </a:ext>
            </a:extLst>
          </p:cNvPr>
          <p:cNvCxnSpPr/>
          <p:nvPr/>
        </p:nvCxnSpPr>
        <p:spPr>
          <a:xfrm>
            <a:off x="7290140" y="4316704"/>
            <a:ext cx="51220" cy="42780"/>
          </a:xfrm>
          <a:prstGeom prst="line">
            <a:avLst/>
          </a:prstGeom>
          <a:ln w="12700">
            <a:solidFill>
              <a:srgbClr val="2F52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3" name="Oval 242">
            <a:extLst>
              <a:ext uri="{FF2B5EF4-FFF2-40B4-BE49-F238E27FC236}">
                <a16:creationId xmlns:a16="http://schemas.microsoft.com/office/drawing/2014/main" id="{27A8ECBE-A5AE-D1B4-2DA8-4FE55569A799}"/>
              </a:ext>
            </a:extLst>
          </p:cNvPr>
          <p:cNvSpPr/>
          <p:nvPr/>
        </p:nvSpPr>
        <p:spPr>
          <a:xfrm>
            <a:off x="7357102" y="4176398"/>
            <a:ext cx="122488" cy="116026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rgbClr val="2F52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46" name="TextBox 38">
            <a:extLst>
              <a:ext uri="{FF2B5EF4-FFF2-40B4-BE49-F238E27FC236}">
                <a16:creationId xmlns:a16="http://schemas.microsoft.com/office/drawing/2014/main" id="{1FE6A363-64ED-B2F1-736C-9E4F549562C4}"/>
              </a:ext>
            </a:extLst>
          </p:cNvPr>
          <p:cNvSpPr txBox="1"/>
          <p:nvPr/>
        </p:nvSpPr>
        <p:spPr>
          <a:xfrm>
            <a:off x="7546702" y="4119613"/>
            <a:ext cx="1510356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1000" dirty="0"/>
              <a:t>= Downpipe Diverter</a:t>
            </a:r>
            <a:endParaRPr lang="en-US" dirty="0"/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B89D2497-CDFD-9E49-55FC-877DC4C080FD}"/>
              </a:ext>
            </a:extLst>
          </p:cNvPr>
          <p:cNvSpPr/>
          <p:nvPr/>
        </p:nvSpPr>
        <p:spPr>
          <a:xfrm rot="16200000">
            <a:off x="9036131" y="3544782"/>
            <a:ext cx="355161" cy="13633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255" name="TextBox 38">
            <a:extLst>
              <a:ext uri="{FF2B5EF4-FFF2-40B4-BE49-F238E27FC236}">
                <a16:creationId xmlns:a16="http://schemas.microsoft.com/office/drawing/2014/main" id="{C4FA3B9F-35AE-C518-DF21-10DAD63C47BA}"/>
              </a:ext>
            </a:extLst>
          </p:cNvPr>
          <p:cNvSpPr txBox="1"/>
          <p:nvPr/>
        </p:nvSpPr>
        <p:spPr>
          <a:xfrm>
            <a:off x="9330013" y="3494934"/>
            <a:ext cx="1510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1000" dirty="0"/>
              <a:t>= First Flush Diverter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4238F6B-3A16-0BE8-AF16-C54B48878D24}"/>
              </a:ext>
            </a:extLst>
          </p:cNvPr>
          <p:cNvSpPr/>
          <p:nvPr/>
        </p:nvSpPr>
        <p:spPr>
          <a:xfrm rot="16200000">
            <a:off x="9120784" y="4017121"/>
            <a:ext cx="190109" cy="5355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33" name="TextBox 38">
            <a:extLst>
              <a:ext uri="{FF2B5EF4-FFF2-40B4-BE49-F238E27FC236}">
                <a16:creationId xmlns:a16="http://schemas.microsoft.com/office/drawing/2014/main" id="{2CC59A60-8F12-F71A-E041-F082FD6482A0}"/>
              </a:ext>
            </a:extLst>
          </p:cNvPr>
          <p:cNvSpPr txBox="1"/>
          <p:nvPr/>
        </p:nvSpPr>
        <p:spPr>
          <a:xfrm>
            <a:off x="9348638" y="3906739"/>
            <a:ext cx="1510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1000" dirty="0"/>
              <a:t>= Sample Point</a:t>
            </a:r>
          </a:p>
        </p:txBody>
      </p:sp>
      <p:sp>
        <p:nvSpPr>
          <p:cNvPr id="129" name="Flowchart: Magnetic Disk 128">
            <a:extLst>
              <a:ext uri="{FF2B5EF4-FFF2-40B4-BE49-F238E27FC236}">
                <a16:creationId xmlns:a16="http://schemas.microsoft.com/office/drawing/2014/main" id="{47B359D6-059F-82C0-FF84-BF1E27506B98}"/>
              </a:ext>
            </a:extLst>
          </p:cNvPr>
          <p:cNvSpPr/>
          <p:nvPr/>
        </p:nvSpPr>
        <p:spPr>
          <a:xfrm>
            <a:off x="4363317" y="2442522"/>
            <a:ext cx="324914" cy="469080"/>
          </a:xfrm>
          <a:prstGeom prst="flowChartMagneticDisk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8" name="Flowchart: Magnetic Disk 7">
            <a:extLst>
              <a:ext uri="{FF2B5EF4-FFF2-40B4-BE49-F238E27FC236}">
                <a16:creationId xmlns:a16="http://schemas.microsoft.com/office/drawing/2014/main" id="{8002F278-D151-C18F-7F34-32AE5B24B53E}"/>
              </a:ext>
            </a:extLst>
          </p:cNvPr>
          <p:cNvSpPr/>
          <p:nvPr/>
        </p:nvSpPr>
        <p:spPr>
          <a:xfrm>
            <a:off x="10278163" y="2394886"/>
            <a:ext cx="324914" cy="469080"/>
          </a:xfrm>
          <a:prstGeom prst="flowChartMagneticDisk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11753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3" name="Straight Arrow Connector 232">
            <a:extLst>
              <a:ext uri="{FF2B5EF4-FFF2-40B4-BE49-F238E27FC236}">
                <a16:creationId xmlns:a16="http://schemas.microsoft.com/office/drawing/2014/main" id="{71B7DFF7-58B4-1F6A-7710-0D3353069948}"/>
              </a:ext>
            </a:extLst>
          </p:cNvPr>
          <p:cNvCxnSpPr>
            <a:cxnSpLocks/>
            <a:stCxn id="208" idx="3"/>
          </p:cNvCxnSpPr>
          <p:nvPr/>
        </p:nvCxnSpPr>
        <p:spPr>
          <a:xfrm flipV="1">
            <a:off x="8578597" y="2642945"/>
            <a:ext cx="2512712" cy="341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Straight Arrow Connector 131">
            <a:extLst>
              <a:ext uri="{FF2B5EF4-FFF2-40B4-BE49-F238E27FC236}">
                <a16:creationId xmlns:a16="http://schemas.microsoft.com/office/drawing/2014/main" id="{EB282C34-F94A-FE5E-270A-5D5D2FF7AA26}"/>
              </a:ext>
            </a:extLst>
          </p:cNvPr>
          <p:cNvCxnSpPr>
            <a:cxnSpLocks/>
            <a:stCxn id="107" idx="4"/>
            <a:endCxn id="128" idx="3"/>
          </p:cNvCxnSpPr>
          <p:nvPr/>
        </p:nvCxnSpPr>
        <p:spPr>
          <a:xfrm flipV="1">
            <a:off x="4339390" y="2666150"/>
            <a:ext cx="780636" cy="4368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9" name="Straight Arrow Connector 208">
            <a:extLst>
              <a:ext uri="{FF2B5EF4-FFF2-40B4-BE49-F238E27FC236}">
                <a16:creationId xmlns:a16="http://schemas.microsoft.com/office/drawing/2014/main" id="{85C4507D-54F7-B7D6-DB84-597EF5AD8398}"/>
              </a:ext>
            </a:extLst>
          </p:cNvPr>
          <p:cNvCxnSpPr>
            <a:cxnSpLocks/>
          </p:cNvCxnSpPr>
          <p:nvPr/>
        </p:nvCxnSpPr>
        <p:spPr>
          <a:xfrm flipV="1">
            <a:off x="6463850" y="2665609"/>
            <a:ext cx="1132093" cy="67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262E5DEF-5B8D-21F9-F3AB-28BF2EA5FEB3}"/>
              </a:ext>
            </a:extLst>
          </p:cNvPr>
          <p:cNvCxnSpPr>
            <a:cxnSpLocks/>
          </p:cNvCxnSpPr>
          <p:nvPr/>
        </p:nvCxnSpPr>
        <p:spPr>
          <a:xfrm>
            <a:off x="2108255" y="2332329"/>
            <a:ext cx="2615" cy="271013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itle 1">
            <a:extLst>
              <a:ext uri="{FF2B5EF4-FFF2-40B4-BE49-F238E27FC236}">
                <a16:creationId xmlns:a16="http://schemas.microsoft.com/office/drawing/2014/main" id="{FE35AE47-0324-4FB4-A226-0B621C2059EC}"/>
              </a:ext>
            </a:extLst>
          </p:cNvPr>
          <p:cNvSpPr txBox="1">
            <a:spLocks/>
          </p:cNvSpPr>
          <p:nvPr/>
        </p:nvSpPr>
        <p:spPr>
          <a:xfrm>
            <a:off x="1300964" y="-34671"/>
            <a:ext cx="9590071" cy="52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NZ" sz="3000" u="sng" dirty="0"/>
              <a:t>Water treatment process schematic </a:t>
            </a:r>
            <a:r>
              <a:rPr lang="en-NZ" sz="3000" u="sng"/>
              <a:t>– roof water </a:t>
            </a:r>
            <a:r>
              <a:rPr lang="en-NZ" sz="3000" u="sng" dirty="0"/>
              <a:t>supply example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651F109-0771-458E-8FFB-EDCAFFE1DDD9}"/>
              </a:ext>
            </a:extLst>
          </p:cNvPr>
          <p:cNvSpPr/>
          <p:nvPr/>
        </p:nvSpPr>
        <p:spPr>
          <a:xfrm>
            <a:off x="1046115" y="2209014"/>
            <a:ext cx="862003" cy="75924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40" name="Isosceles Triangle 39">
            <a:extLst>
              <a:ext uri="{FF2B5EF4-FFF2-40B4-BE49-F238E27FC236}">
                <a16:creationId xmlns:a16="http://schemas.microsoft.com/office/drawing/2014/main" id="{187E8EB2-F7B0-4328-83D7-0D3C7AF53B71}"/>
              </a:ext>
            </a:extLst>
          </p:cNvPr>
          <p:cNvSpPr/>
          <p:nvPr/>
        </p:nvSpPr>
        <p:spPr>
          <a:xfrm>
            <a:off x="935797" y="1973532"/>
            <a:ext cx="1088353" cy="231935"/>
          </a:xfrm>
          <a:prstGeom prst="triangle">
            <a:avLst>
              <a:gd name="adj" fmla="val 51542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41" name="TextBox 13">
            <a:extLst>
              <a:ext uri="{FF2B5EF4-FFF2-40B4-BE49-F238E27FC236}">
                <a16:creationId xmlns:a16="http://schemas.microsoft.com/office/drawing/2014/main" id="{CE7B32EB-34E5-40DC-896A-82B0196CDC1C}"/>
              </a:ext>
            </a:extLst>
          </p:cNvPr>
          <p:cNvSpPr txBox="1"/>
          <p:nvPr/>
        </p:nvSpPr>
        <p:spPr>
          <a:xfrm>
            <a:off x="978776" y="2245698"/>
            <a:ext cx="10091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1000" dirty="0"/>
              <a:t>Roof Water Source</a:t>
            </a:r>
          </a:p>
          <a:p>
            <a:pPr algn="ctr"/>
            <a:r>
              <a:rPr lang="en-NZ" sz="1000" dirty="0"/>
              <a:t>School Building 1 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B71A261-AE92-4022-AFD2-403E3041876B}"/>
              </a:ext>
            </a:extLst>
          </p:cNvPr>
          <p:cNvSpPr/>
          <p:nvPr/>
        </p:nvSpPr>
        <p:spPr>
          <a:xfrm>
            <a:off x="2040476" y="2195290"/>
            <a:ext cx="143657" cy="14261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2F528F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C6AEF9C-75E9-4B50-B6D8-5CA1E90D6D40}"/>
              </a:ext>
            </a:extLst>
          </p:cNvPr>
          <p:cNvSpPr/>
          <p:nvPr/>
        </p:nvSpPr>
        <p:spPr>
          <a:xfrm>
            <a:off x="1043320" y="3802784"/>
            <a:ext cx="862003" cy="75924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49" name="Isosceles Triangle 48">
            <a:extLst>
              <a:ext uri="{FF2B5EF4-FFF2-40B4-BE49-F238E27FC236}">
                <a16:creationId xmlns:a16="http://schemas.microsoft.com/office/drawing/2014/main" id="{DA4A88D3-E42B-4D36-B10E-991E9A5AC79B}"/>
              </a:ext>
            </a:extLst>
          </p:cNvPr>
          <p:cNvSpPr/>
          <p:nvPr/>
        </p:nvSpPr>
        <p:spPr>
          <a:xfrm>
            <a:off x="923477" y="3567302"/>
            <a:ext cx="1088353" cy="231935"/>
          </a:xfrm>
          <a:prstGeom prst="triangle">
            <a:avLst>
              <a:gd name="adj" fmla="val 51542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50" name="TextBox 13">
            <a:extLst>
              <a:ext uri="{FF2B5EF4-FFF2-40B4-BE49-F238E27FC236}">
                <a16:creationId xmlns:a16="http://schemas.microsoft.com/office/drawing/2014/main" id="{94070C79-1D48-4D75-B74B-8F829E9897A0}"/>
              </a:ext>
            </a:extLst>
          </p:cNvPr>
          <p:cNvSpPr txBox="1"/>
          <p:nvPr/>
        </p:nvSpPr>
        <p:spPr>
          <a:xfrm>
            <a:off x="978776" y="3846704"/>
            <a:ext cx="1000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1000" dirty="0"/>
              <a:t>Roof Water Source</a:t>
            </a:r>
          </a:p>
          <a:p>
            <a:pPr algn="ctr"/>
            <a:r>
              <a:rPr lang="en-NZ" sz="1000" dirty="0"/>
              <a:t>School Building 2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4822308-1732-4F5F-849C-9C6FBBA941CD}"/>
              </a:ext>
            </a:extLst>
          </p:cNvPr>
          <p:cNvSpPr/>
          <p:nvPr/>
        </p:nvSpPr>
        <p:spPr>
          <a:xfrm>
            <a:off x="2030085" y="3762816"/>
            <a:ext cx="143657" cy="14261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2F528F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CB29D7A3-EB45-47C0-8BED-048FE74D409B}"/>
              </a:ext>
            </a:extLst>
          </p:cNvPr>
          <p:cNvCxnSpPr>
            <a:cxnSpLocks/>
          </p:cNvCxnSpPr>
          <p:nvPr/>
        </p:nvCxnSpPr>
        <p:spPr>
          <a:xfrm>
            <a:off x="2100437" y="4156561"/>
            <a:ext cx="710176" cy="0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FF5F9B29-DD22-4B77-B27E-CE0B9710C336}"/>
              </a:ext>
            </a:extLst>
          </p:cNvPr>
          <p:cNvCxnSpPr>
            <a:cxnSpLocks/>
          </p:cNvCxnSpPr>
          <p:nvPr/>
        </p:nvCxnSpPr>
        <p:spPr>
          <a:xfrm flipH="1">
            <a:off x="2810613" y="2746076"/>
            <a:ext cx="4027" cy="1410485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3EA1E552-4A3E-4E4F-AD64-6CD6C7DAA15F}"/>
              </a:ext>
            </a:extLst>
          </p:cNvPr>
          <p:cNvCxnSpPr>
            <a:cxnSpLocks/>
          </p:cNvCxnSpPr>
          <p:nvPr/>
        </p:nvCxnSpPr>
        <p:spPr>
          <a:xfrm flipV="1">
            <a:off x="2111051" y="2599715"/>
            <a:ext cx="1262616" cy="57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33239CFC-C1A1-66DB-B7E5-CBFC4FBC47AF}"/>
              </a:ext>
            </a:extLst>
          </p:cNvPr>
          <p:cNvSpPr/>
          <p:nvPr/>
        </p:nvSpPr>
        <p:spPr>
          <a:xfrm>
            <a:off x="2049807" y="2392400"/>
            <a:ext cx="122488" cy="116026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rgbClr val="2F52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D935F0B-0C97-4481-1AE7-C114DD6DCA9E}"/>
              </a:ext>
            </a:extLst>
          </p:cNvPr>
          <p:cNvCxnSpPr>
            <a:cxnSpLocks/>
            <a:stCxn id="5" idx="3"/>
          </p:cNvCxnSpPr>
          <p:nvPr/>
        </p:nvCxnSpPr>
        <p:spPr>
          <a:xfrm flipH="1">
            <a:off x="2005102" y="2491434"/>
            <a:ext cx="62643" cy="64547"/>
          </a:xfrm>
          <a:prstGeom prst="line">
            <a:avLst/>
          </a:prstGeom>
          <a:ln w="12700">
            <a:solidFill>
              <a:srgbClr val="2F52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D7A460E-A00F-9BFA-EE66-AE7994B10ECE}"/>
              </a:ext>
            </a:extLst>
          </p:cNvPr>
          <p:cNvCxnSpPr>
            <a:cxnSpLocks/>
            <a:stCxn id="26" idx="3"/>
          </p:cNvCxnSpPr>
          <p:nvPr/>
        </p:nvCxnSpPr>
        <p:spPr>
          <a:xfrm flipH="1">
            <a:off x="2003366" y="4052773"/>
            <a:ext cx="62643" cy="64547"/>
          </a:xfrm>
          <a:prstGeom prst="line">
            <a:avLst/>
          </a:prstGeom>
          <a:ln w="12700">
            <a:solidFill>
              <a:srgbClr val="2F52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16C04E4-345C-F917-462C-3F7E84431C54}"/>
              </a:ext>
            </a:extLst>
          </p:cNvPr>
          <p:cNvCxnSpPr/>
          <p:nvPr/>
        </p:nvCxnSpPr>
        <p:spPr>
          <a:xfrm>
            <a:off x="1982277" y="4094653"/>
            <a:ext cx="51220" cy="42780"/>
          </a:xfrm>
          <a:prstGeom prst="line">
            <a:avLst/>
          </a:prstGeom>
          <a:ln w="12700">
            <a:solidFill>
              <a:srgbClr val="2F52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E87220C9-62DD-5746-5C9E-A81E7EF634DA}"/>
              </a:ext>
            </a:extLst>
          </p:cNvPr>
          <p:cNvCxnSpPr>
            <a:cxnSpLocks/>
            <a:stCxn id="54" idx="2"/>
          </p:cNvCxnSpPr>
          <p:nvPr/>
        </p:nvCxnSpPr>
        <p:spPr>
          <a:xfrm flipH="1">
            <a:off x="2100437" y="3905429"/>
            <a:ext cx="1477" cy="251132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83CA91B2-5764-EEBD-B71C-508356493693}"/>
              </a:ext>
            </a:extLst>
          </p:cNvPr>
          <p:cNvSpPr/>
          <p:nvPr/>
        </p:nvSpPr>
        <p:spPr>
          <a:xfrm>
            <a:off x="2048071" y="3953739"/>
            <a:ext cx="122488" cy="116026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rgbClr val="2F52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2DB3B678-FFE9-307C-2277-AF7AB3249544}"/>
              </a:ext>
            </a:extLst>
          </p:cNvPr>
          <p:cNvCxnSpPr>
            <a:cxnSpLocks/>
          </p:cNvCxnSpPr>
          <p:nvPr/>
        </p:nvCxnSpPr>
        <p:spPr>
          <a:xfrm>
            <a:off x="2813832" y="2742246"/>
            <a:ext cx="55983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" name="Rectangle 102">
            <a:extLst>
              <a:ext uri="{FF2B5EF4-FFF2-40B4-BE49-F238E27FC236}">
                <a16:creationId xmlns:a16="http://schemas.microsoft.com/office/drawing/2014/main" id="{B9CA4E1A-C9F5-97B8-A2C1-67C840FE3E90}"/>
              </a:ext>
            </a:extLst>
          </p:cNvPr>
          <p:cNvSpPr/>
          <p:nvPr/>
        </p:nvSpPr>
        <p:spPr>
          <a:xfrm rot="16200000">
            <a:off x="3224875" y="2592557"/>
            <a:ext cx="469080" cy="15216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2F52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107" name="Flowchart: Magnetic Disk 106">
            <a:extLst>
              <a:ext uri="{FF2B5EF4-FFF2-40B4-BE49-F238E27FC236}">
                <a16:creationId xmlns:a16="http://schemas.microsoft.com/office/drawing/2014/main" id="{69E127C2-FE1F-80EB-2E02-15DCDE4619A9}"/>
              </a:ext>
            </a:extLst>
          </p:cNvPr>
          <p:cNvSpPr/>
          <p:nvPr/>
        </p:nvSpPr>
        <p:spPr>
          <a:xfrm>
            <a:off x="4014476" y="2435978"/>
            <a:ext cx="324914" cy="469080"/>
          </a:xfrm>
          <a:prstGeom prst="flowChartMagneticDisk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108" name="TextBox 118">
            <a:extLst>
              <a:ext uri="{FF2B5EF4-FFF2-40B4-BE49-F238E27FC236}">
                <a16:creationId xmlns:a16="http://schemas.microsoft.com/office/drawing/2014/main" id="{F2B69CD8-EE9C-A629-05E3-F90942881700}"/>
              </a:ext>
            </a:extLst>
          </p:cNvPr>
          <p:cNvSpPr txBox="1"/>
          <p:nvPr/>
        </p:nvSpPr>
        <p:spPr>
          <a:xfrm>
            <a:off x="3811958" y="2942745"/>
            <a:ext cx="107880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1000" dirty="0"/>
              <a:t>25 m</a:t>
            </a:r>
            <a:r>
              <a:rPr lang="en-NZ" sz="1000" baseline="30000" dirty="0"/>
              <a:t>3</a:t>
            </a:r>
            <a:r>
              <a:rPr lang="en-NZ" sz="1000" dirty="0"/>
              <a:t> </a:t>
            </a:r>
          </a:p>
          <a:p>
            <a:pPr algn="ctr"/>
            <a:r>
              <a:rPr lang="en-NZ" sz="1000" dirty="0"/>
              <a:t>raw water storage tanks x2</a:t>
            </a:r>
          </a:p>
        </p:txBody>
      </p: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DE03DF09-DD1A-07EF-9F11-2935028E00D2}"/>
              </a:ext>
            </a:extLst>
          </p:cNvPr>
          <p:cNvCxnSpPr>
            <a:cxnSpLocks/>
            <a:stCxn id="103" idx="2"/>
            <a:endCxn id="107" idx="2"/>
          </p:cNvCxnSpPr>
          <p:nvPr/>
        </p:nvCxnSpPr>
        <p:spPr>
          <a:xfrm>
            <a:off x="3535498" y="2668640"/>
            <a:ext cx="478978" cy="18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Oval 124">
            <a:extLst>
              <a:ext uri="{FF2B5EF4-FFF2-40B4-BE49-F238E27FC236}">
                <a16:creationId xmlns:a16="http://schemas.microsoft.com/office/drawing/2014/main" id="{396DAEFC-DE33-68A0-935A-375DA2E52199}"/>
              </a:ext>
            </a:extLst>
          </p:cNvPr>
          <p:cNvSpPr/>
          <p:nvPr/>
        </p:nvSpPr>
        <p:spPr>
          <a:xfrm rot="5400000">
            <a:off x="5063371" y="2536527"/>
            <a:ext cx="229970" cy="256773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128" name="Isosceles Triangle 127">
            <a:extLst>
              <a:ext uri="{FF2B5EF4-FFF2-40B4-BE49-F238E27FC236}">
                <a16:creationId xmlns:a16="http://schemas.microsoft.com/office/drawing/2014/main" id="{EDD1D165-0ED1-EB94-E7DC-5CF486144BEE}"/>
              </a:ext>
            </a:extLst>
          </p:cNvPr>
          <p:cNvSpPr/>
          <p:nvPr/>
        </p:nvSpPr>
        <p:spPr>
          <a:xfrm rot="5400000" flipH="1">
            <a:off x="5117546" y="2581065"/>
            <a:ext cx="175128" cy="170169"/>
          </a:xfrm>
          <a:prstGeom prst="triangle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30" name="TextBox 118">
            <a:extLst>
              <a:ext uri="{FF2B5EF4-FFF2-40B4-BE49-F238E27FC236}">
                <a16:creationId xmlns:a16="http://schemas.microsoft.com/office/drawing/2014/main" id="{911F7FDC-DA12-6317-C6E6-0704C86811B6}"/>
              </a:ext>
            </a:extLst>
          </p:cNvPr>
          <p:cNvSpPr txBox="1"/>
          <p:nvPr/>
        </p:nvSpPr>
        <p:spPr>
          <a:xfrm>
            <a:off x="9922097" y="1921452"/>
            <a:ext cx="10370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1000" dirty="0"/>
              <a:t>25 m</a:t>
            </a:r>
            <a:r>
              <a:rPr lang="en-NZ" sz="1000" baseline="30000" dirty="0"/>
              <a:t>3</a:t>
            </a:r>
            <a:r>
              <a:rPr lang="en-NZ" sz="1000" dirty="0"/>
              <a:t> treated water storage</a:t>
            </a:r>
          </a:p>
        </p:txBody>
      </p: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3FB70200-31C1-FA17-376F-421A442E65FB}"/>
              </a:ext>
            </a:extLst>
          </p:cNvPr>
          <p:cNvCxnSpPr>
            <a:cxnSpLocks/>
            <a:stCxn id="128" idx="0"/>
          </p:cNvCxnSpPr>
          <p:nvPr/>
        </p:nvCxnSpPr>
        <p:spPr>
          <a:xfrm flipV="1">
            <a:off x="5290195" y="2660061"/>
            <a:ext cx="1317380" cy="60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8" name="Rectangle 137">
            <a:extLst>
              <a:ext uri="{FF2B5EF4-FFF2-40B4-BE49-F238E27FC236}">
                <a16:creationId xmlns:a16="http://schemas.microsoft.com/office/drawing/2014/main" id="{406320CA-67F6-6B6A-3020-4A1DE427F5F5}"/>
              </a:ext>
            </a:extLst>
          </p:cNvPr>
          <p:cNvSpPr/>
          <p:nvPr/>
        </p:nvSpPr>
        <p:spPr>
          <a:xfrm rot="16200000">
            <a:off x="5415524" y="2741694"/>
            <a:ext cx="190109" cy="5355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142" name="Multiplication Sign 141">
            <a:extLst>
              <a:ext uri="{FF2B5EF4-FFF2-40B4-BE49-F238E27FC236}">
                <a16:creationId xmlns:a16="http://schemas.microsoft.com/office/drawing/2014/main" id="{F02E96BE-EF45-DF30-7D26-D2F583E29ED5}"/>
              </a:ext>
            </a:extLst>
          </p:cNvPr>
          <p:cNvSpPr/>
          <p:nvPr/>
        </p:nvSpPr>
        <p:spPr>
          <a:xfrm>
            <a:off x="5621317" y="2587579"/>
            <a:ext cx="153008" cy="154667"/>
          </a:xfrm>
          <a:prstGeom prst="mathMultiply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911AAF08-9A72-67E8-6055-47D6A4DA1E08}"/>
              </a:ext>
            </a:extLst>
          </p:cNvPr>
          <p:cNvGrpSpPr/>
          <p:nvPr/>
        </p:nvGrpSpPr>
        <p:grpSpPr>
          <a:xfrm>
            <a:off x="5808279" y="2314820"/>
            <a:ext cx="155324" cy="345240"/>
            <a:chOff x="10417205" y="2238513"/>
            <a:chExt cx="155324" cy="345240"/>
          </a:xfrm>
          <a:solidFill>
            <a:schemeClr val="bg2">
              <a:lumMod val="90000"/>
            </a:schemeClr>
          </a:solidFill>
        </p:grpSpPr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1E13E476-FEA0-A191-85D4-43603E5F45CA}"/>
                </a:ext>
              </a:extLst>
            </p:cNvPr>
            <p:cNvSpPr/>
            <p:nvPr/>
          </p:nvSpPr>
          <p:spPr>
            <a:xfrm rot="16200000">
              <a:off x="10403953" y="2461923"/>
              <a:ext cx="190109" cy="53552"/>
            </a:xfrm>
            <a:prstGeom prst="rect">
              <a:avLst/>
            </a:prstGeom>
            <a:grpFill/>
            <a:ln>
              <a:solidFill>
                <a:srgbClr val="2F528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NZ"/>
            </a:p>
          </p:txBody>
        </p:sp>
        <p:sp>
          <p:nvSpPr>
            <p:cNvPr id="148" name="Rectangle: Rounded Corners 147">
              <a:extLst>
                <a:ext uri="{FF2B5EF4-FFF2-40B4-BE49-F238E27FC236}">
                  <a16:creationId xmlns:a16="http://schemas.microsoft.com/office/drawing/2014/main" id="{76DFDB61-56E8-17FF-8031-8F24643AE769}"/>
                </a:ext>
              </a:extLst>
            </p:cNvPr>
            <p:cNvSpPr/>
            <p:nvPr/>
          </p:nvSpPr>
          <p:spPr>
            <a:xfrm>
              <a:off x="10417205" y="2238513"/>
              <a:ext cx="155324" cy="163665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rgbClr val="2F528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cxnSp>
          <p:nvCxnSpPr>
            <p:cNvPr id="149" name="Straight Arrow Connector 148">
              <a:extLst>
                <a:ext uri="{FF2B5EF4-FFF2-40B4-BE49-F238E27FC236}">
                  <a16:creationId xmlns:a16="http://schemas.microsoft.com/office/drawing/2014/main" id="{5F0091CC-72C4-F786-8A5B-4CC6381D0B2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433286" y="2298867"/>
              <a:ext cx="117175" cy="42956"/>
            </a:xfrm>
            <a:prstGeom prst="straightConnector1">
              <a:avLst/>
            </a:prstGeom>
            <a:grpFill/>
            <a:ln>
              <a:solidFill>
                <a:srgbClr val="2F528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0" name="Cylinder 149">
            <a:extLst>
              <a:ext uri="{FF2B5EF4-FFF2-40B4-BE49-F238E27FC236}">
                <a16:creationId xmlns:a16="http://schemas.microsoft.com/office/drawing/2014/main" id="{7036527F-381E-E95C-6C82-FB62F2F1062E}"/>
              </a:ext>
            </a:extLst>
          </p:cNvPr>
          <p:cNvSpPr/>
          <p:nvPr/>
        </p:nvSpPr>
        <p:spPr>
          <a:xfrm>
            <a:off x="6091900" y="2250149"/>
            <a:ext cx="362589" cy="812801"/>
          </a:xfrm>
          <a:prstGeom prst="can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B5410BB4-9C54-EB27-1927-A1CFF307BB14}"/>
              </a:ext>
            </a:extLst>
          </p:cNvPr>
          <p:cNvSpPr txBox="1"/>
          <p:nvPr/>
        </p:nvSpPr>
        <p:spPr>
          <a:xfrm>
            <a:off x="6001380" y="2439756"/>
            <a:ext cx="54547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100" dirty="0"/>
              <a:t>20 </a:t>
            </a:r>
            <a:r>
              <a:rPr lang="el-GR" sz="11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μ</a:t>
            </a:r>
            <a:r>
              <a:rPr lang="en-NZ" sz="11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</a:t>
            </a:r>
            <a:endParaRPr lang="en-NZ" sz="1100" dirty="0"/>
          </a:p>
        </p:txBody>
      </p:sp>
      <p:sp>
        <p:nvSpPr>
          <p:cNvPr id="159" name="Cylinder 158">
            <a:extLst>
              <a:ext uri="{FF2B5EF4-FFF2-40B4-BE49-F238E27FC236}">
                <a16:creationId xmlns:a16="http://schemas.microsoft.com/office/drawing/2014/main" id="{01B31FFD-8B02-A631-8410-0C60DD2A6929}"/>
              </a:ext>
            </a:extLst>
          </p:cNvPr>
          <p:cNvSpPr/>
          <p:nvPr/>
        </p:nvSpPr>
        <p:spPr>
          <a:xfrm>
            <a:off x="6705560" y="2254611"/>
            <a:ext cx="362589" cy="812801"/>
          </a:xfrm>
          <a:prstGeom prst="can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DCE7A211-C5F2-9FD9-961C-07A962D24AB9}"/>
              </a:ext>
            </a:extLst>
          </p:cNvPr>
          <p:cNvSpPr txBox="1"/>
          <p:nvPr/>
        </p:nvSpPr>
        <p:spPr>
          <a:xfrm>
            <a:off x="6619135" y="2450166"/>
            <a:ext cx="54547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100" dirty="0"/>
              <a:t>5 </a:t>
            </a:r>
          </a:p>
          <a:p>
            <a:pPr algn="ctr"/>
            <a:r>
              <a:rPr lang="el-GR" sz="11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μ</a:t>
            </a:r>
            <a:r>
              <a:rPr lang="en-NZ" sz="11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</a:t>
            </a:r>
            <a:endParaRPr lang="en-NZ" sz="1100" dirty="0"/>
          </a:p>
        </p:txBody>
      </p: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C8AC06DC-24CD-207F-E816-B18B2B8E05AE}"/>
              </a:ext>
            </a:extLst>
          </p:cNvPr>
          <p:cNvGrpSpPr/>
          <p:nvPr/>
        </p:nvGrpSpPr>
        <p:grpSpPr>
          <a:xfrm>
            <a:off x="6500171" y="2320540"/>
            <a:ext cx="155324" cy="345240"/>
            <a:chOff x="10417205" y="2238513"/>
            <a:chExt cx="155324" cy="345240"/>
          </a:xfrm>
          <a:solidFill>
            <a:schemeClr val="bg2">
              <a:lumMod val="90000"/>
            </a:schemeClr>
          </a:solidFill>
        </p:grpSpPr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31556945-CC4C-7899-F2A7-4F86A297E34A}"/>
                </a:ext>
              </a:extLst>
            </p:cNvPr>
            <p:cNvSpPr/>
            <p:nvPr/>
          </p:nvSpPr>
          <p:spPr>
            <a:xfrm rot="16200000">
              <a:off x="10403953" y="2461923"/>
              <a:ext cx="190109" cy="53552"/>
            </a:xfrm>
            <a:prstGeom prst="rect">
              <a:avLst/>
            </a:prstGeom>
            <a:grpFill/>
            <a:ln>
              <a:solidFill>
                <a:srgbClr val="2F528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NZ"/>
            </a:p>
          </p:txBody>
        </p:sp>
        <p:sp>
          <p:nvSpPr>
            <p:cNvPr id="200" name="Rectangle: Rounded Corners 199">
              <a:extLst>
                <a:ext uri="{FF2B5EF4-FFF2-40B4-BE49-F238E27FC236}">
                  <a16:creationId xmlns:a16="http://schemas.microsoft.com/office/drawing/2014/main" id="{8D4DF209-3C86-A2CB-9EBF-A0BB30D327F6}"/>
                </a:ext>
              </a:extLst>
            </p:cNvPr>
            <p:cNvSpPr/>
            <p:nvPr/>
          </p:nvSpPr>
          <p:spPr>
            <a:xfrm>
              <a:off x="10417205" y="2238513"/>
              <a:ext cx="155324" cy="163665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rgbClr val="2F528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cxnSp>
          <p:nvCxnSpPr>
            <p:cNvPr id="201" name="Straight Arrow Connector 200">
              <a:extLst>
                <a:ext uri="{FF2B5EF4-FFF2-40B4-BE49-F238E27FC236}">
                  <a16:creationId xmlns:a16="http://schemas.microsoft.com/office/drawing/2014/main" id="{741A00DB-E007-91B9-6ACC-4780A53E09B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433286" y="2298867"/>
              <a:ext cx="117175" cy="42956"/>
            </a:xfrm>
            <a:prstGeom prst="straightConnector1">
              <a:avLst/>
            </a:prstGeom>
            <a:grpFill/>
            <a:ln>
              <a:solidFill>
                <a:srgbClr val="2F528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984DAEBF-A311-DDC2-7141-F30C3D7A634C}"/>
              </a:ext>
            </a:extLst>
          </p:cNvPr>
          <p:cNvGrpSpPr/>
          <p:nvPr/>
        </p:nvGrpSpPr>
        <p:grpSpPr>
          <a:xfrm>
            <a:off x="7157885" y="2316950"/>
            <a:ext cx="155324" cy="345240"/>
            <a:chOff x="10417205" y="2238513"/>
            <a:chExt cx="155324" cy="345240"/>
          </a:xfrm>
          <a:solidFill>
            <a:schemeClr val="bg2">
              <a:lumMod val="90000"/>
            </a:schemeClr>
          </a:solidFill>
        </p:grpSpPr>
        <p:sp>
          <p:nvSpPr>
            <p:cNvPr id="203" name="Rectangle 202">
              <a:extLst>
                <a:ext uri="{FF2B5EF4-FFF2-40B4-BE49-F238E27FC236}">
                  <a16:creationId xmlns:a16="http://schemas.microsoft.com/office/drawing/2014/main" id="{E02C95BE-FFE2-AC4D-6FFB-CF73F902A766}"/>
                </a:ext>
              </a:extLst>
            </p:cNvPr>
            <p:cNvSpPr/>
            <p:nvPr/>
          </p:nvSpPr>
          <p:spPr>
            <a:xfrm rot="16200000">
              <a:off x="10403953" y="2461923"/>
              <a:ext cx="190109" cy="53552"/>
            </a:xfrm>
            <a:prstGeom prst="rect">
              <a:avLst/>
            </a:prstGeom>
            <a:grpFill/>
            <a:ln>
              <a:solidFill>
                <a:srgbClr val="2F528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NZ"/>
            </a:p>
          </p:txBody>
        </p:sp>
        <p:sp>
          <p:nvSpPr>
            <p:cNvPr id="204" name="Rectangle: Rounded Corners 203">
              <a:extLst>
                <a:ext uri="{FF2B5EF4-FFF2-40B4-BE49-F238E27FC236}">
                  <a16:creationId xmlns:a16="http://schemas.microsoft.com/office/drawing/2014/main" id="{A6A3BBAC-C8FA-A614-374B-FFF74D1BC4B7}"/>
                </a:ext>
              </a:extLst>
            </p:cNvPr>
            <p:cNvSpPr/>
            <p:nvPr/>
          </p:nvSpPr>
          <p:spPr>
            <a:xfrm>
              <a:off x="10417205" y="2238513"/>
              <a:ext cx="155324" cy="163665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rgbClr val="2F528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cxnSp>
          <p:nvCxnSpPr>
            <p:cNvPr id="205" name="Straight Arrow Connector 204">
              <a:extLst>
                <a:ext uri="{FF2B5EF4-FFF2-40B4-BE49-F238E27FC236}">
                  <a16:creationId xmlns:a16="http://schemas.microsoft.com/office/drawing/2014/main" id="{0F854718-8FFB-5D68-198C-31C030350F6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433286" y="2298867"/>
              <a:ext cx="117175" cy="42956"/>
            </a:xfrm>
            <a:prstGeom prst="straightConnector1">
              <a:avLst/>
            </a:prstGeom>
            <a:grpFill/>
            <a:ln>
              <a:solidFill>
                <a:srgbClr val="2F528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7" name="Cylinder 206">
            <a:extLst>
              <a:ext uri="{FF2B5EF4-FFF2-40B4-BE49-F238E27FC236}">
                <a16:creationId xmlns:a16="http://schemas.microsoft.com/office/drawing/2014/main" id="{ACB58ED6-CBBF-7B5A-74AB-1334DC63236A}"/>
              </a:ext>
            </a:extLst>
          </p:cNvPr>
          <p:cNvSpPr/>
          <p:nvPr/>
        </p:nvSpPr>
        <p:spPr>
          <a:xfrm rot="5400000">
            <a:off x="8023536" y="2109816"/>
            <a:ext cx="270532" cy="1140961"/>
          </a:xfrm>
          <a:prstGeom prst="can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351BE76F-A7BA-4BFD-2295-BC601DCEB8DF}"/>
              </a:ext>
            </a:extLst>
          </p:cNvPr>
          <p:cNvSpPr txBox="1"/>
          <p:nvPr/>
        </p:nvSpPr>
        <p:spPr>
          <a:xfrm>
            <a:off x="7567761" y="2538563"/>
            <a:ext cx="10108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200" dirty="0"/>
              <a:t>Validated UV</a:t>
            </a:r>
          </a:p>
        </p:txBody>
      </p:sp>
      <p:cxnSp>
        <p:nvCxnSpPr>
          <p:cNvPr id="223" name="Straight Connector 222">
            <a:extLst>
              <a:ext uri="{FF2B5EF4-FFF2-40B4-BE49-F238E27FC236}">
                <a16:creationId xmlns:a16="http://schemas.microsoft.com/office/drawing/2014/main" id="{688C37B8-4C41-6E9B-3C3B-8F1DB4F98B13}"/>
              </a:ext>
            </a:extLst>
          </p:cNvPr>
          <p:cNvCxnSpPr/>
          <p:nvPr/>
        </p:nvCxnSpPr>
        <p:spPr>
          <a:xfrm>
            <a:off x="1982277" y="2536934"/>
            <a:ext cx="51220" cy="42780"/>
          </a:xfrm>
          <a:prstGeom prst="line">
            <a:avLst/>
          </a:prstGeom>
          <a:ln w="12700">
            <a:solidFill>
              <a:srgbClr val="2F52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9" name="TextBox 228">
            <a:extLst>
              <a:ext uri="{FF2B5EF4-FFF2-40B4-BE49-F238E27FC236}">
                <a16:creationId xmlns:a16="http://schemas.microsoft.com/office/drawing/2014/main" id="{414C3680-340F-6B15-162E-F0545D867B0E}"/>
              </a:ext>
            </a:extLst>
          </p:cNvPr>
          <p:cNvSpPr txBox="1"/>
          <p:nvPr/>
        </p:nvSpPr>
        <p:spPr>
          <a:xfrm>
            <a:off x="5437291" y="3097973"/>
            <a:ext cx="1037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000" dirty="0"/>
              <a:t>Cartridge Filters</a:t>
            </a:r>
          </a:p>
        </p:txBody>
      </p:sp>
      <p:sp>
        <p:nvSpPr>
          <p:cNvPr id="234" name="Multiplication Sign 233">
            <a:extLst>
              <a:ext uri="{FF2B5EF4-FFF2-40B4-BE49-F238E27FC236}">
                <a16:creationId xmlns:a16="http://schemas.microsoft.com/office/drawing/2014/main" id="{3F8C9860-9050-FB54-A8D4-6160C4396DAB}"/>
              </a:ext>
            </a:extLst>
          </p:cNvPr>
          <p:cNvSpPr/>
          <p:nvPr/>
        </p:nvSpPr>
        <p:spPr>
          <a:xfrm>
            <a:off x="8761893" y="2605414"/>
            <a:ext cx="153008" cy="154667"/>
          </a:xfrm>
          <a:prstGeom prst="mathMultiply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35" name="Rectangle: Rounded Corners 234">
            <a:extLst>
              <a:ext uri="{FF2B5EF4-FFF2-40B4-BE49-F238E27FC236}">
                <a16:creationId xmlns:a16="http://schemas.microsoft.com/office/drawing/2014/main" id="{56DA389F-EADF-B91A-C864-983F1496CC0D}"/>
              </a:ext>
            </a:extLst>
          </p:cNvPr>
          <p:cNvSpPr/>
          <p:nvPr/>
        </p:nvSpPr>
        <p:spPr>
          <a:xfrm>
            <a:off x="9030579" y="2584452"/>
            <a:ext cx="353663" cy="199239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>
            <a:solidFill>
              <a:srgbClr val="2F52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800" dirty="0">
                <a:solidFill>
                  <a:schemeClr val="tx1"/>
                </a:solidFill>
              </a:rPr>
              <a:t>SV</a:t>
            </a:r>
            <a:endParaRPr lang="en-NZ" sz="900" dirty="0">
              <a:solidFill>
                <a:schemeClr val="tx1"/>
              </a:solidFill>
            </a:endParaRPr>
          </a:p>
        </p:txBody>
      </p:sp>
      <p:sp>
        <p:nvSpPr>
          <p:cNvPr id="237" name="Rectangle: Rounded Corners 236">
            <a:extLst>
              <a:ext uri="{FF2B5EF4-FFF2-40B4-BE49-F238E27FC236}">
                <a16:creationId xmlns:a16="http://schemas.microsoft.com/office/drawing/2014/main" id="{45924B13-0F53-411A-B426-4A4A97E8179E}"/>
              </a:ext>
            </a:extLst>
          </p:cNvPr>
          <p:cNvSpPr/>
          <p:nvPr/>
        </p:nvSpPr>
        <p:spPr>
          <a:xfrm>
            <a:off x="9499443" y="2589669"/>
            <a:ext cx="353663" cy="199239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12700">
            <a:solidFill>
              <a:srgbClr val="2F52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800" dirty="0">
                <a:solidFill>
                  <a:schemeClr val="tx1"/>
                </a:solidFill>
              </a:rPr>
              <a:t>FM</a:t>
            </a:r>
            <a:endParaRPr lang="en-NZ" sz="900" dirty="0">
              <a:solidFill>
                <a:schemeClr val="tx1"/>
              </a:solidFill>
            </a:endParaRPr>
          </a:p>
        </p:txBody>
      </p:sp>
      <p:sp>
        <p:nvSpPr>
          <p:cNvPr id="239" name="Rectangle 238">
            <a:extLst>
              <a:ext uri="{FF2B5EF4-FFF2-40B4-BE49-F238E27FC236}">
                <a16:creationId xmlns:a16="http://schemas.microsoft.com/office/drawing/2014/main" id="{243CB4F8-F8EF-44BC-3232-2BAFA0239333}"/>
              </a:ext>
            </a:extLst>
          </p:cNvPr>
          <p:cNvSpPr/>
          <p:nvPr/>
        </p:nvSpPr>
        <p:spPr>
          <a:xfrm rot="16200000">
            <a:off x="9882397" y="2732506"/>
            <a:ext cx="190109" cy="5355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D7B91BA8-C092-C490-D889-4049271500A2}"/>
              </a:ext>
            </a:extLst>
          </p:cNvPr>
          <p:cNvSpPr txBox="1"/>
          <p:nvPr/>
        </p:nvSpPr>
        <p:spPr>
          <a:xfrm>
            <a:off x="11045328" y="2115881"/>
            <a:ext cx="92600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000" dirty="0"/>
              <a:t>Treated water to school buildings and drinking fountains</a:t>
            </a: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A589394D-A9C1-E1D4-C9E4-141B8EAC5FC7}"/>
              </a:ext>
            </a:extLst>
          </p:cNvPr>
          <p:cNvSpPr txBox="1"/>
          <p:nvPr/>
        </p:nvSpPr>
        <p:spPr>
          <a:xfrm>
            <a:off x="9343781" y="2200244"/>
            <a:ext cx="691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000" dirty="0"/>
              <a:t>Flow Meter</a:t>
            </a: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9E444806-7393-0707-8485-5AA2BAA3ABBC}"/>
              </a:ext>
            </a:extLst>
          </p:cNvPr>
          <p:cNvSpPr txBox="1"/>
          <p:nvPr/>
        </p:nvSpPr>
        <p:spPr>
          <a:xfrm>
            <a:off x="8850399" y="2220192"/>
            <a:ext cx="691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000" dirty="0"/>
              <a:t>Solenoid Valve</a:t>
            </a:r>
          </a:p>
        </p:txBody>
      </p:sp>
      <p:sp>
        <p:nvSpPr>
          <p:cNvPr id="14" name="TextBox 38">
            <a:extLst>
              <a:ext uri="{FF2B5EF4-FFF2-40B4-BE49-F238E27FC236}">
                <a16:creationId xmlns:a16="http://schemas.microsoft.com/office/drawing/2014/main" id="{74C87E64-A9D4-6715-52BC-C125498EBAFC}"/>
              </a:ext>
            </a:extLst>
          </p:cNvPr>
          <p:cNvSpPr txBox="1"/>
          <p:nvPr/>
        </p:nvSpPr>
        <p:spPr>
          <a:xfrm>
            <a:off x="7541714" y="3790531"/>
            <a:ext cx="1510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1000" dirty="0"/>
              <a:t>= Leaf Screen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1659D43-3F39-118A-37D9-C93F3088735C}"/>
              </a:ext>
            </a:extLst>
          </p:cNvPr>
          <p:cNvGrpSpPr/>
          <p:nvPr/>
        </p:nvGrpSpPr>
        <p:grpSpPr>
          <a:xfrm>
            <a:off x="9136706" y="4306018"/>
            <a:ext cx="155324" cy="345240"/>
            <a:chOff x="10417205" y="2238513"/>
            <a:chExt cx="155324" cy="345240"/>
          </a:xfrm>
          <a:solidFill>
            <a:schemeClr val="bg2">
              <a:lumMod val="90000"/>
            </a:schemeClr>
          </a:solidFill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C1DFBB1-B189-AA61-0279-17720C9D56E3}"/>
                </a:ext>
              </a:extLst>
            </p:cNvPr>
            <p:cNvSpPr/>
            <p:nvPr/>
          </p:nvSpPr>
          <p:spPr>
            <a:xfrm rot="16200000">
              <a:off x="10403953" y="2461923"/>
              <a:ext cx="190109" cy="53552"/>
            </a:xfrm>
            <a:prstGeom prst="rect">
              <a:avLst/>
            </a:prstGeom>
            <a:grpFill/>
            <a:ln>
              <a:solidFill>
                <a:srgbClr val="2F528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NZ"/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C90017CF-2765-487B-9E4E-DA9865320C4B}"/>
                </a:ext>
              </a:extLst>
            </p:cNvPr>
            <p:cNvSpPr/>
            <p:nvPr/>
          </p:nvSpPr>
          <p:spPr>
            <a:xfrm>
              <a:off x="10417205" y="2238513"/>
              <a:ext cx="155324" cy="163665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rgbClr val="2F528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/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2B1140FA-6493-99C4-51CD-8D6D696F774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433286" y="2298867"/>
              <a:ext cx="117175" cy="42956"/>
            </a:xfrm>
            <a:prstGeom prst="straightConnector1">
              <a:avLst/>
            </a:prstGeom>
            <a:grpFill/>
            <a:ln>
              <a:solidFill>
                <a:srgbClr val="2F528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D9911DC6-B7BB-A1D3-843B-1789F62BB18B}"/>
              </a:ext>
            </a:extLst>
          </p:cNvPr>
          <p:cNvSpPr txBox="1"/>
          <p:nvPr/>
        </p:nvSpPr>
        <p:spPr>
          <a:xfrm>
            <a:off x="9339216" y="4339979"/>
            <a:ext cx="1330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000" dirty="0"/>
              <a:t>= Pressure Gauge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F3D31BA-AB2D-7761-DD1B-15F76102C403}"/>
              </a:ext>
            </a:extLst>
          </p:cNvPr>
          <p:cNvSpPr/>
          <p:nvPr/>
        </p:nvSpPr>
        <p:spPr>
          <a:xfrm>
            <a:off x="7351003" y="3843473"/>
            <a:ext cx="143657" cy="14261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2F528F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31" name="TextBox 38">
            <a:extLst>
              <a:ext uri="{FF2B5EF4-FFF2-40B4-BE49-F238E27FC236}">
                <a16:creationId xmlns:a16="http://schemas.microsoft.com/office/drawing/2014/main" id="{0AE42287-E6FE-BC59-5E90-999E0E6D2E4E}"/>
              </a:ext>
            </a:extLst>
          </p:cNvPr>
          <p:cNvSpPr txBox="1"/>
          <p:nvPr/>
        </p:nvSpPr>
        <p:spPr>
          <a:xfrm>
            <a:off x="7544953" y="3448274"/>
            <a:ext cx="7972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1000" dirty="0"/>
              <a:t>= Pump</a:t>
            </a:r>
          </a:p>
        </p:txBody>
      </p:sp>
      <p:sp>
        <p:nvSpPr>
          <p:cNvPr id="226" name="Rectangle 225">
            <a:extLst>
              <a:ext uri="{FF2B5EF4-FFF2-40B4-BE49-F238E27FC236}">
                <a16:creationId xmlns:a16="http://schemas.microsoft.com/office/drawing/2014/main" id="{7E650628-A503-BFFC-7916-0146F19DCFC1}"/>
              </a:ext>
            </a:extLst>
          </p:cNvPr>
          <p:cNvSpPr/>
          <p:nvPr/>
        </p:nvSpPr>
        <p:spPr>
          <a:xfrm>
            <a:off x="7119529" y="3283992"/>
            <a:ext cx="3878374" cy="156025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8" name="Oval 227">
            <a:extLst>
              <a:ext uri="{FF2B5EF4-FFF2-40B4-BE49-F238E27FC236}">
                <a16:creationId xmlns:a16="http://schemas.microsoft.com/office/drawing/2014/main" id="{035D9E5A-E13A-F4EE-9410-C8163ECE21FF}"/>
              </a:ext>
            </a:extLst>
          </p:cNvPr>
          <p:cNvSpPr/>
          <p:nvPr/>
        </p:nvSpPr>
        <p:spPr>
          <a:xfrm rot="5400000">
            <a:off x="7305399" y="3438212"/>
            <a:ext cx="229970" cy="247787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230" name="Isosceles Triangle 229">
            <a:extLst>
              <a:ext uri="{FF2B5EF4-FFF2-40B4-BE49-F238E27FC236}">
                <a16:creationId xmlns:a16="http://schemas.microsoft.com/office/drawing/2014/main" id="{D5D575A1-952B-C46B-5FE7-98552C763BDA}"/>
              </a:ext>
            </a:extLst>
          </p:cNvPr>
          <p:cNvSpPr/>
          <p:nvPr/>
        </p:nvSpPr>
        <p:spPr>
          <a:xfrm rot="5400000" flipH="1">
            <a:off x="7356667" y="3479960"/>
            <a:ext cx="157311" cy="167697"/>
          </a:xfrm>
          <a:prstGeom prst="triangle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31" name="Multiplication Sign 230">
            <a:extLst>
              <a:ext uri="{FF2B5EF4-FFF2-40B4-BE49-F238E27FC236}">
                <a16:creationId xmlns:a16="http://schemas.microsoft.com/office/drawing/2014/main" id="{366EB550-50B5-1D0D-AA7C-DD99817E52D0}"/>
              </a:ext>
            </a:extLst>
          </p:cNvPr>
          <p:cNvSpPr/>
          <p:nvPr/>
        </p:nvSpPr>
        <p:spPr>
          <a:xfrm>
            <a:off x="7345895" y="4539897"/>
            <a:ext cx="153008" cy="154667"/>
          </a:xfrm>
          <a:prstGeom prst="mathMultiply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7081A006-B4A6-E75E-8ECC-7674F1244C5E}"/>
              </a:ext>
            </a:extLst>
          </p:cNvPr>
          <p:cNvSpPr txBox="1"/>
          <p:nvPr/>
        </p:nvSpPr>
        <p:spPr>
          <a:xfrm>
            <a:off x="7554998" y="4486386"/>
            <a:ext cx="1330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000" dirty="0"/>
              <a:t>= Isolation Valve</a:t>
            </a:r>
          </a:p>
        </p:txBody>
      </p:sp>
      <p:cxnSp>
        <p:nvCxnSpPr>
          <p:cNvPr id="236" name="Straight Connector 235">
            <a:extLst>
              <a:ext uri="{FF2B5EF4-FFF2-40B4-BE49-F238E27FC236}">
                <a16:creationId xmlns:a16="http://schemas.microsoft.com/office/drawing/2014/main" id="{8D84A058-549B-AEC8-CB42-DCAA1FEA1049}"/>
              </a:ext>
            </a:extLst>
          </p:cNvPr>
          <p:cNvCxnSpPr>
            <a:cxnSpLocks/>
            <a:stCxn id="243" idx="3"/>
          </p:cNvCxnSpPr>
          <p:nvPr/>
        </p:nvCxnSpPr>
        <p:spPr>
          <a:xfrm flipH="1">
            <a:off x="7312397" y="4275432"/>
            <a:ext cx="62643" cy="64547"/>
          </a:xfrm>
          <a:prstGeom prst="line">
            <a:avLst/>
          </a:prstGeom>
          <a:ln w="12700">
            <a:solidFill>
              <a:srgbClr val="2F52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Straight Connector 237">
            <a:extLst>
              <a:ext uri="{FF2B5EF4-FFF2-40B4-BE49-F238E27FC236}">
                <a16:creationId xmlns:a16="http://schemas.microsoft.com/office/drawing/2014/main" id="{78A01778-76BC-5062-D6DD-F232987FCBBC}"/>
              </a:ext>
            </a:extLst>
          </p:cNvPr>
          <p:cNvCxnSpPr/>
          <p:nvPr/>
        </p:nvCxnSpPr>
        <p:spPr>
          <a:xfrm>
            <a:off x="7290140" y="4316704"/>
            <a:ext cx="51220" cy="42780"/>
          </a:xfrm>
          <a:prstGeom prst="line">
            <a:avLst/>
          </a:prstGeom>
          <a:ln w="12700">
            <a:solidFill>
              <a:srgbClr val="2F52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3" name="Oval 242">
            <a:extLst>
              <a:ext uri="{FF2B5EF4-FFF2-40B4-BE49-F238E27FC236}">
                <a16:creationId xmlns:a16="http://schemas.microsoft.com/office/drawing/2014/main" id="{27A8ECBE-A5AE-D1B4-2DA8-4FE55569A799}"/>
              </a:ext>
            </a:extLst>
          </p:cNvPr>
          <p:cNvSpPr/>
          <p:nvPr/>
        </p:nvSpPr>
        <p:spPr>
          <a:xfrm>
            <a:off x="7357102" y="4176398"/>
            <a:ext cx="122488" cy="116026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rgbClr val="2F52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46" name="TextBox 38">
            <a:extLst>
              <a:ext uri="{FF2B5EF4-FFF2-40B4-BE49-F238E27FC236}">
                <a16:creationId xmlns:a16="http://schemas.microsoft.com/office/drawing/2014/main" id="{1FE6A363-64ED-B2F1-736C-9E4F549562C4}"/>
              </a:ext>
            </a:extLst>
          </p:cNvPr>
          <p:cNvSpPr txBox="1"/>
          <p:nvPr/>
        </p:nvSpPr>
        <p:spPr>
          <a:xfrm>
            <a:off x="7546702" y="4119613"/>
            <a:ext cx="1510356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1000" dirty="0"/>
              <a:t>= Downpipe Diverter</a:t>
            </a:r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B89D2497-CDFD-9E49-55FC-877DC4C080FD}"/>
              </a:ext>
            </a:extLst>
          </p:cNvPr>
          <p:cNvSpPr/>
          <p:nvPr/>
        </p:nvSpPr>
        <p:spPr>
          <a:xfrm rot="16200000">
            <a:off x="9036131" y="3544782"/>
            <a:ext cx="355161" cy="136337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255" name="TextBox 38">
            <a:extLst>
              <a:ext uri="{FF2B5EF4-FFF2-40B4-BE49-F238E27FC236}">
                <a16:creationId xmlns:a16="http://schemas.microsoft.com/office/drawing/2014/main" id="{C4FA3B9F-35AE-C518-DF21-10DAD63C47BA}"/>
              </a:ext>
            </a:extLst>
          </p:cNvPr>
          <p:cNvSpPr txBox="1"/>
          <p:nvPr/>
        </p:nvSpPr>
        <p:spPr>
          <a:xfrm>
            <a:off x="9330013" y="3494934"/>
            <a:ext cx="1510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1000" dirty="0"/>
              <a:t>= First Flush Diverter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4238F6B-3A16-0BE8-AF16-C54B48878D24}"/>
              </a:ext>
            </a:extLst>
          </p:cNvPr>
          <p:cNvSpPr/>
          <p:nvPr/>
        </p:nvSpPr>
        <p:spPr>
          <a:xfrm rot="16200000">
            <a:off x="9120784" y="4017121"/>
            <a:ext cx="190109" cy="5355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33" name="TextBox 38">
            <a:extLst>
              <a:ext uri="{FF2B5EF4-FFF2-40B4-BE49-F238E27FC236}">
                <a16:creationId xmlns:a16="http://schemas.microsoft.com/office/drawing/2014/main" id="{2CC59A60-8F12-F71A-E041-F082FD6482A0}"/>
              </a:ext>
            </a:extLst>
          </p:cNvPr>
          <p:cNvSpPr txBox="1"/>
          <p:nvPr/>
        </p:nvSpPr>
        <p:spPr>
          <a:xfrm>
            <a:off x="9348638" y="3906739"/>
            <a:ext cx="1510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1000" dirty="0"/>
              <a:t>= Sample Point</a:t>
            </a:r>
          </a:p>
        </p:txBody>
      </p:sp>
      <p:sp>
        <p:nvSpPr>
          <p:cNvPr id="129" name="Flowchart: Magnetic Disk 128">
            <a:extLst>
              <a:ext uri="{FF2B5EF4-FFF2-40B4-BE49-F238E27FC236}">
                <a16:creationId xmlns:a16="http://schemas.microsoft.com/office/drawing/2014/main" id="{47B359D6-059F-82C0-FF84-BF1E27506B98}"/>
              </a:ext>
            </a:extLst>
          </p:cNvPr>
          <p:cNvSpPr/>
          <p:nvPr/>
        </p:nvSpPr>
        <p:spPr>
          <a:xfrm>
            <a:off x="4363317" y="2442522"/>
            <a:ext cx="324914" cy="469080"/>
          </a:xfrm>
          <a:prstGeom prst="flowChartMagneticDisk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8" name="Flowchart: Magnetic Disk 7">
            <a:extLst>
              <a:ext uri="{FF2B5EF4-FFF2-40B4-BE49-F238E27FC236}">
                <a16:creationId xmlns:a16="http://schemas.microsoft.com/office/drawing/2014/main" id="{8002F278-D151-C18F-7F34-32AE5B24B53E}"/>
              </a:ext>
            </a:extLst>
          </p:cNvPr>
          <p:cNvSpPr/>
          <p:nvPr/>
        </p:nvSpPr>
        <p:spPr>
          <a:xfrm>
            <a:off x="10278163" y="2394886"/>
            <a:ext cx="324914" cy="469080"/>
          </a:xfrm>
          <a:prstGeom prst="flowChartMagneticDisk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70D4BD5-CC92-01AC-F81F-950766606AB5}"/>
              </a:ext>
            </a:extLst>
          </p:cNvPr>
          <p:cNvSpPr/>
          <p:nvPr/>
        </p:nvSpPr>
        <p:spPr>
          <a:xfrm>
            <a:off x="1051728" y="5306427"/>
            <a:ext cx="862003" cy="75924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E3592EBA-432B-F285-5463-ACDED925E97E}"/>
              </a:ext>
            </a:extLst>
          </p:cNvPr>
          <p:cNvSpPr/>
          <p:nvPr/>
        </p:nvSpPr>
        <p:spPr>
          <a:xfrm>
            <a:off x="931885" y="5070945"/>
            <a:ext cx="1088353" cy="231935"/>
          </a:xfrm>
          <a:prstGeom prst="triangle">
            <a:avLst>
              <a:gd name="adj" fmla="val 51542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4" name="TextBox 13">
            <a:extLst>
              <a:ext uri="{FF2B5EF4-FFF2-40B4-BE49-F238E27FC236}">
                <a16:creationId xmlns:a16="http://schemas.microsoft.com/office/drawing/2014/main" id="{1EEF3258-5F3C-72EE-6547-F72F23A77712}"/>
              </a:ext>
            </a:extLst>
          </p:cNvPr>
          <p:cNvSpPr txBox="1"/>
          <p:nvPr/>
        </p:nvSpPr>
        <p:spPr>
          <a:xfrm>
            <a:off x="987184" y="5350347"/>
            <a:ext cx="1000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1000" dirty="0"/>
              <a:t>Roof Water Source</a:t>
            </a:r>
          </a:p>
          <a:p>
            <a:pPr algn="ctr"/>
            <a:r>
              <a:rPr lang="en-NZ" sz="1000" dirty="0"/>
              <a:t>School Building 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E11E52-4088-D489-80C5-2890CE32A5AE}"/>
              </a:ext>
            </a:extLst>
          </p:cNvPr>
          <p:cNvSpPr/>
          <p:nvPr/>
        </p:nvSpPr>
        <p:spPr>
          <a:xfrm>
            <a:off x="2038493" y="5266459"/>
            <a:ext cx="143657" cy="14261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2F528F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36E62F4-472E-7032-DBE3-F387EA233A18}"/>
              </a:ext>
            </a:extLst>
          </p:cNvPr>
          <p:cNvCxnSpPr>
            <a:cxnSpLocks/>
            <a:stCxn id="12" idx="3"/>
          </p:cNvCxnSpPr>
          <p:nvPr/>
        </p:nvCxnSpPr>
        <p:spPr>
          <a:xfrm flipH="1">
            <a:off x="2011774" y="5556416"/>
            <a:ext cx="62643" cy="64547"/>
          </a:xfrm>
          <a:prstGeom prst="line">
            <a:avLst/>
          </a:prstGeom>
          <a:ln w="12700">
            <a:solidFill>
              <a:srgbClr val="2F52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499D1B7-DCF4-CC29-4E3A-60B449D10E87}"/>
              </a:ext>
            </a:extLst>
          </p:cNvPr>
          <p:cNvCxnSpPr/>
          <p:nvPr/>
        </p:nvCxnSpPr>
        <p:spPr>
          <a:xfrm>
            <a:off x="1990685" y="5598296"/>
            <a:ext cx="51220" cy="42780"/>
          </a:xfrm>
          <a:prstGeom prst="line">
            <a:avLst/>
          </a:prstGeom>
          <a:ln w="12700">
            <a:solidFill>
              <a:srgbClr val="2F52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CDC8365-D6F9-7A52-3A0A-5319CD12B2DA}"/>
              </a:ext>
            </a:extLst>
          </p:cNvPr>
          <p:cNvCxnSpPr>
            <a:cxnSpLocks/>
            <a:stCxn id="6" idx="2"/>
          </p:cNvCxnSpPr>
          <p:nvPr/>
        </p:nvCxnSpPr>
        <p:spPr>
          <a:xfrm flipH="1">
            <a:off x="2108845" y="5409072"/>
            <a:ext cx="1477" cy="251132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20EAACBE-A15D-7294-CF2F-26887D13B34C}"/>
              </a:ext>
            </a:extLst>
          </p:cNvPr>
          <p:cNvSpPr/>
          <p:nvPr/>
        </p:nvSpPr>
        <p:spPr>
          <a:xfrm>
            <a:off x="2056479" y="5457382"/>
            <a:ext cx="122488" cy="116026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rgbClr val="2F528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4104F3E-DC8E-8B3F-BDAF-E8F19F313706}"/>
              </a:ext>
            </a:extLst>
          </p:cNvPr>
          <p:cNvCxnSpPr>
            <a:cxnSpLocks/>
          </p:cNvCxnSpPr>
          <p:nvPr/>
        </p:nvCxnSpPr>
        <p:spPr>
          <a:xfrm>
            <a:off x="2108255" y="5660204"/>
            <a:ext cx="909864" cy="0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EB1AB81-3E2C-041A-D38F-DA802B38D0E2}"/>
              </a:ext>
            </a:extLst>
          </p:cNvPr>
          <p:cNvCxnSpPr>
            <a:cxnSpLocks/>
          </p:cNvCxnSpPr>
          <p:nvPr/>
        </p:nvCxnSpPr>
        <p:spPr>
          <a:xfrm>
            <a:off x="3018927" y="2847117"/>
            <a:ext cx="0" cy="2813087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46E58CF-2140-A29D-5BDB-52BA83DBAC36}"/>
              </a:ext>
            </a:extLst>
          </p:cNvPr>
          <p:cNvCxnSpPr>
            <a:cxnSpLocks/>
          </p:cNvCxnSpPr>
          <p:nvPr/>
        </p:nvCxnSpPr>
        <p:spPr>
          <a:xfrm>
            <a:off x="3018119" y="2854337"/>
            <a:ext cx="36521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9918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3" name="Straight Arrow Connector 232">
            <a:extLst>
              <a:ext uri="{FF2B5EF4-FFF2-40B4-BE49-F238E27FC236}">
                <a16:creationId xmlns:a16="http://schemas.microsoft.com/office/drawing/2014/main" id="{71B7DFF7-58B4-1F6A-7710-0D3353069948}"/>
              </a:ext>
            </a:extLst>
          </p:cNvPr>
          <p:cNvCxnSpPr>
            <a:cxnSpLocks/>
            <a:stCxn id="208" idx="3"/>
          </p:cNvCxnSpPr>
          <p:nvPr/>
        </p:nvCxnSpPr>
        <p:spPr>
          <a:xfrm flipV="1">
            <a:off x="8578597" y="2663105"/>
            <a:ext cx="1027975" cy="139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Straight Arrow Connector 131">
            <a:extLst>
              <a:ext uri="{FF2B5EF4-FFF2-40B4-BE49-F238E27FC236}">
                <a16:creationId xmlns:a16="http://schemas.microsoft.com/office/drawing/2014/main" id="{EB282C34-F94A-FE5E-270A-5D5D2FF7AA26}"/>
              </a:ext>
            </a:extLst>
          </p:cNvPr>
          <p:cNvCxnSpPr>
            <a:cxnSpLocks/>
            <a:stCxn id="107" idx="4"/>
            <a:endCxn id="128" idx="3"/>
          </p:cNvCxnSpPr>
          <p:nvPr/>
        </p:nvCxnSpPr>
        <p:spPr>
          <a:xfrm flipV="1">
            <a:off x="3712085" y="2666150"/>
            <a:ext cx="1407941" cy="38341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9" name="Straight Arrow Connector 208">
            <a:extLst>
              <a:ext uri="{FF2B5EF4-FFF2-40B4-BE49-F238E27FC236}">
                <a16:creationId xmlns:a16="http://schemas.microsoft.com/office/drawing/2014/main" id="{85C4507D-54F7-B7D6-DB84-597EF5AD8398}"/>
              </a:ext>
            </a:extLst>
          </p:cNvPr>
          <p:cNvCxnSpPr>
            <a:cxnSpLocks/>
          </p:cNvCxnSpPr>
          <p:nvPr/>
        </p:nvCxnSpPr>
        <p:spPr>
          <a:xfrm flipV="1">
            <a:off x="6463850" y="2665609"/>
            <a:ext cx="1132093" cy="67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262E5DEF-5B8D-21F9-F3AB-28BF2EA5FEB3}"/>
              </a:ext>
            </a:extLst>
          </p:cNvPr>
          <p:cNvCxnSpPr>
            <a:cxnSpLocks/>
          </p:cNvCxnSpPr>
          <p:nvPr/>
        </p:nvCxnSpPr>
        <p:spPr>
          <a:xfrm>
            <a:off x="2108255" y="2332329"/>
            <a:ext cx="2615" cy="271013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itle 1">
            <a:extLst>
              <a:ext uri="{FF2B5EF4-FFF2-40B4-BE49-F238E27FC236}">
                <a16:creationId xmlns:a16="http://schemas.microsoft.com/office/drawing/2014/main" id="{FE35AE47-0324-4FB4-A226-0B621C2059EC}"/>
              </a:ext>
            </a:extLst>
          </p:cNvPr>
          <p:cNvSpPr txBox="1">
            <a:spLocks/>
          </p:cNvSpPr>
          <p:nvPr/>
        </p:nvSpPr>
        <p:spPr>
          <a:xfrm>
            <a:off x="1300964" y="-34671"/>
            <a:ext cx="9590071" cy="52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NZ" sz="3000" u="sng" dirty="0"/>
              <a:t>Water treatment process schematic </a:t>
            </a:r>
            <a:r>
              <a:rPr lang="en-NZ" sz="3000" u="sng"/>
              <a:t>– roof water </a:t>
            </a:r>
            <a:r>
              <a:rPr lang="en-NZ" sz="3000" u="sng" dirty="0"/>
              <a:t>supply example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651F109-0771-458E-8FFB-EDCAFFE1DDD9}"/>
              </a:ext>
            </a:extLst>
          </p:cNvPr>
          <p:cNvSpPr/>
          <p:nvPr/>
        </p:nvSpPr>
        <p:spPr>
          <a:xfrm>
            <a:off x="1046115" y="2209014"/>
            <a:ext cx="862003" cy="75924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40" name="Isosceles Triangle 39">
            <a:extLst>
              <a:ext uri="{FF2B5EF4-FFF2-40B4-BE49-F238E27FC236}">
                <a16:creationId xmlns:a16="http://schemas.microsoft.com/office/drawing/2014/main" id="{187E8EB2-F7B0-4328-83D7-0D3C7AF53B71}"/>
              </a:ext>
            </a:extLst>
          </p:cNvPr>
          <p:cNvSpPr/>
          <p:nvPr/>
        </p:nvSpPr>
        <p:spPr>
          <a:xfrm>
            <a:off x="935797" y="1973532"/>
            <a:ext cx="1088353" cy="231935"/>
          </a:xfrm>
          <a:prstGeom prst="triangle">
            <a:avLst>
              <a:gd name="adj" fmla="val 51542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41" name="TextBox 13">
            <a:extLst>
              <a:ext uri="{FF2B5EF4-FFF2-40B4-BE49-F238E27FC236}">
                <a16:creationId xmlns:a16="http://schemas.microsoft.com/office/drawing/2014/main" id="{CE7B32EB-34E5-40DC-896A-82B0196CDC1C}"/>
              </a:ext>
            </a:extLst>
          </p:cNvPr>
          <p:cNvSpPr txBox="1"/>
          <p:nvPr/>
        </p:nvSpPr>
        <p:spPr>
          <a:xfrm>
            <a:off x="978776" y="2245698"/>
            <a:ext cx="10091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1000" dirty="0"/>
              <a:t>Roof Water Source</a:t>
            </a:r>
          </a:p>
          <a:p>
            <a:pPr algn="ctr"/>
            <a:r>
              <a:rPr lang="en-NZ" sz="1000" dirty="0"/>
              <a:t>School Building 1 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B71A261-AE92-4022-AFD2-403E3041876B}"/>
              </a:ext>
            </a:extLst>
          </p:cNvPr>
          <p:cNvSpPr/>
          <p:nvPr/>
        </p:nvSpPr>
        <p:spPr>
          <a:xfrm>
            <a:off x="2040476" y="2195290"/>
            <a:ext cx="143657" cy="14261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2F528F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C6AEF9C-75E9-4B50-B6D8-5CA1E90D6D40}"/>
              </a:ext>
            </a:extLst>
          </p:cNvPr>
          <p:cNvSpPr/>
          <p:nvPr/>
        </p:nvSpPr>
        <p:spPr>
          <a:xfrm>
            <a:off x="1043320" y="3802784"/>
            <a:ext cx="862003" cy="75924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49" name="Isosceles Triangle 48">
            <a:extLst>
              <a:ext uri="{FF2B5EF4-FFF2-40B4-BE49-F238E27FC236}">
                <a16:creationId xmlns:a16="http://schemas.microsoft.com/office/drawing/2014/main" id="{DA4A88D3-E42B-4D36-B10E-991E9A5AC79B}"/>
              </a:ext>
            </a:extLst>
          </p:cNvPr>
          <p:cNvSpPr/>
          <p:nvPr/>
        </p:nvSpPr>
        <p:spPr>
          <a:xfrm>
            <a:off x="923477" y="3567302"/>
            <a:ext cx="1088353" cy="231935"/>
          </a:xfrm>
          <a:prstGeom prst="triangle">
            <a:avLst>
              <a:gd name="adj" fmla="val 51542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50" name="TextBox 13">
            <a:extLst>
              <a:ext uri="{FF2B5EF4-FFF2-40B4-BE49-F238E27FC236}">
                <a16:creationId xmlns:a16="http://schemas.microsoft.com/office/drawing/2014/main" id="{94070C79-1D48-4D75-B74B-8F829E9897A0}"/>
              </a:ext>
            </a:extLst>
          </p:cNvPr>
          <p:cNvSpPr txBox="1"/>
          <p:nvPr/>
        </p:nvSpPr>
        <p:spPr>
          <a:xfrm>
            <a:off x="978776" y="3846704"/>
            <a:ext cx="1000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1000" dirty="0"/>
              <a:t>Roof Water Source</a:t>
            </a:r>
          </a:p>
          <a:p>
            <a:pPr algn="ctr"/>
            <a:r>
              <a:rPr lang="en-NZ" sz="1000" dirty="0"/>
              <a:t>School Building 2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4822308-1732-4F5F-849C-9C6FBBA941CD}"/>
              </a:ext>
            </a:extLst>
          </p:cNvPr>
          <p:cNvSpPr/>
          <p:nvPr/>
        </p:nvSpPr>
        <p:spPr>
          <a:xfrm>
            <a:off x="2030085" y="3762816"/>
            <a:ext cx="143657" cy="14261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2F528F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CB29D7A3-EB45-47C0-8BED-048FE74D409B}"/>
              </a:ext>
            </a:extLst>
          </p:cNvPr>
          <p:cNvCxnSpPr>
            <a:cxnSpLocks/>
          </p:cNvCxnSpPr>
          <p:nvPr/>
        </p:nvCxnSpPr>
        <p:spPr>
          <a:xfrm>
            <a:off x="2100437" y="4156561"/>
            <a:ext cx="710176" cy="0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FF5F9B29-DD22-4B77-B27E-CE0B9710C336}"/>
              </a:ext>
            </a:extLst>
          </p:cNvPr>
          <p:cNvCxnSpPr>
            <a:cxnSpLocks/>
          </p:cNvCxnSpPr>
          <p:nvPr/>
        </p:nvCxnSpPr>
        <p:spPr>
          <a:xfrm flipH="1">
            <a:off x="2810613" y="2746076"/>
            <a:ext cx="4027" cy="1410485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3EA1E552-4A3E-4E4F-AD64-6CD6C7DAA15F}"/>
              </a:ext>
            </a:extLst>
          </p:cNvPr>
          <p:cNvCxnSpPr>
            <a:cxnSpLocks/>
          </p:cNvCxnSpPr>
          <p:nvPr/>
        </p:nvCxnSpPr>
        <p:spPr>
          <a:xfrm flipV="1">
            <a:off x="2111051" y="2599715"/>
            <a:ext cx="1262616" cy="57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E87220C9-62DD-5746-5C9E-A81E7EF634DA}"/>
              </a:ext>
            </a:extLst>
          </p:cNvPr>
          <p:cNvCxnSpPr>
            <a:cxnSpLocks/>
            <a:stCxn id="54" idx="2"/>
          </p:cNvCxnSpPr>
          <p:nvPr/>
        </p:nvCxnSpPr>
        <p:spPr>
          <a:xfrm flipH="1">
            <a:off x="2100437" y="3905429"/>
            <a:ext cx="1477" cy="251132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2DB3B678-FFE9-307C-2277-AF7AB3249544}"/>
              </a:ext>
            </a:extLst>
          </p:cNvPr>
          <p:cNvCxnSpPr>
            <a:cxnSpLocks/>
          </p:cNvCxnSpPr>
          <p:nvPr/>
        </p:nvCxnSpPr>
        <p:spPr>
          <a:xfrm>
            <a:off x="2813832" y="2742246"/>
            <a:ext cx="55983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7" name="Flowchart: Magnetic Disk 106">
            <a:extLst>
              <a:ext uri="{FF2B5EF4-FFF2-40B4-BE49-F238E27FC236}">
                <a16:creationId xmlns:a16="http://schemas.microsoft.com/office/drawing/2014/main" id="{69E127C2-FE1F-80EB-2E02-15DCDE4619A9}"/>
              </a:ext>
            </a:extLst>
          </p:cNvPr>
          <p:cNvSpPr/>
          <p:nvPr/>
        </p:nvSpPr>
        <p:spPr>
          <a:xfrm>
            <a:off x="3387171" y="2469951"/>
            <a:ext cx="324914" cy="469080"/>
          </a:xfrm>
          <a:prstGeom prst="flowChartMagneticDisk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108" name="TextBox 118">
            <a:extLst>
              <a:ext uri="{FF2B5EF4-FFF2-40B4-BE49-F238E27FC236}">
                <a16:creationId xmlns:a16="http://schemas.microsoft.com/office/drawing/2014/main" id="{F2B69CD8-EE9C-A629-05E3-F90942881700}"/>
              </a:ext>
            </a:extLst>
          </p:cNvPr>
          <p:cNvSpPr txBox="1"/>
          <p:nvPr/>
        </p:nvSpPr>
        <p:spPr>
          <a:xfrm>
            <a:off x="3283779" y="2987032"/>
            <a:ext cx="10788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1000" dirty="0"/>
              <a:t>Raw water storage tanks</a:t>
            </a: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396DAEFC-DE33-68A0-935A-375DA2E52199}"/>
              </a:ext>
            </a:extLst>
          </p:cNvPr>
          <p:cNvSpPr/>
          <p:nvPr/>
        </p:nvSpPr>
        <p:spPr>
          <a:xfrm rot="5400000">
            <a:off x="5063371" y="2536527"/>
            <a:ext cx="229970" cy="256773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128" name="Isosceles Triangle 127">
            <a:extLst>
              <a:ext uri="{FF2B5EF4-FFF2-40B4-BE49-F238E27FC236}">
                <a16:creationId xmlns:a16="http://schemas.microsoft.com/office/drawing/2014/main" id="{EDD1D165-0ED1-EB94-E7DC-5CF486144BEE}"/>
              </a:ext>
            </a:extLst>
          </p:cNvPr>
          <p:cNvSpPr/>
          <p:nvPr/>
        </p:nvSpPr>
        <p:spPr>
          <a:xfrm rot="5400000" flipH="1">
            <a:off x="5117546" y="2581065"/>
            <a:ext cx="175128" cy="170169"/>
          </a:xfrm>
          <a:prstGeom prst="triangle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3FB70200-31C1-FA17-376F-421A442E65FB}"/>
              </a:ext>
            </a:extLst>
          </p:cNvPr>
          <p:cNvCxnSpPr>
            <a:cxnSpLocks/>
            <a:stCxn id="128" idx="0"/>
          </p:cNvCxnSpPr>
          <p:nvPr/>
        </p:nvCxnSpPr>
        <p:spPr>
          <a:xfrm flipV="1">
            <a:off x="5290195" y="2660061"/>
            <a:ext cx="1317380" cy="60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2" name="Multiplication Sign 141">
            <a:extLst>
              <a:ext uri="{FF2B5EF4-FFF2-40B4-BE49-F238E27FC236}">
                <a16:creationId xmlns:a16="http://schemas.microsoft.com/office/drawing/2014/main" id="{F02E96BE-EF45-DF30-7D26-D2F583E29ED5}"/>
              </a:ext>
            </a:extLst>
          </p:cNvPr>
          <p:cNvSpPr/>
          <p:nvPr/>
        </p:nvSpPr>
        <p:spPr>
          <a:xfrm>
            <a:off x="5621317" y="2587579"/>
            <a:ext cx="153008" cy="154667"/>
          </a:xfrm>
          <a:prstGeom prst="mathMultiply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150" name="Cylinder 149">
            <a:extLst>
              <a:ext uri="{FF2B5EF4-FFF2-40B4-BE49-F238E27FC236}">
                <a16:creationId xmlns:a16="http://schemas.microsoft.com/office/drawing/2014/main" id="{7036527F-381E-E95C-6C82-FB62F2F1062E}"/>
              </a:ext>
            </a:extLst>
          </p:cNvPr>
          <p:cNvSpPr/>
          <p:nvPr/>
        </p:nvSpPr>
        <p:spPr>
          <a:xfrm>
            <a:off x="6091900" y="2250149"/>
            <a:ext cx="362589" cy="812801"/>
          </a:xfrm>
          <a:prstGeom prst="can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B5410BB4-9C54-EB27-1927-A1CFF307BB14}"/>
              </a:ext>
            </a:extLst>
          </p:cNvPr>
          <p:cNvSpPr txBox="1"/>
          <p:nvPr/>
        </p:nvSpPr>
        <p:spPr>
          <a:xfrm>
            <a:off x="6001380" y="2439756"/>
            <a:ext cx="54547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100" dirty="0"/>
              <a:t>20 </a:t>
            </a:r>
            <a:r>
              <a:rPr lang="el-GR" sz="11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μ</a:t>
            </a:r>
            <a:r>
              <a:rPr lang="en-NZ" sz="11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</a:t>
            </a:r>
            <a:endParaRPr lang="en-NZ" sz="1100" dirty="0"/>
          </a:p>
        </p:txBody>
      </p:sp>
      <p:sp>
        <p:nvSpPr>
          <p:cNvPr id="159" name="Cylinder 158">
            <a:extLst>
              <a:ext uri="{FF2B5EF4-FFF2-40B4-BE49-F238E27FC236}">
                <a16:creationId xmlns:a16="http://schemas.microsoft.com/office/drawing/2014/main" id="{01B31FFD-8B02-A631-8410-0C60DD2A6929}"/>
              </a:ext>
            </a:extLst>
          </p:cNvPr>
          <p:cNvSpPr/>
          <p:nvPr/>
        </p:nvSpPr>
        <p:spPr>
          <a:xfrm>
            <a:off x="6705560" y="2254611"/>
            <a:ext cx="362589" cy="812801"/>
          </a:xfrm>
          <a:prstGeom prst="can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DCE7A211-C5F2-9FD9-961C-07A962D24AB9}"/>
              </a:ext>
            </a:extLst>
          </p:cNvPr>
          <p:cNvSpPr txBox="1"/>
          <p:nvPr/>
        </p:nvSpPr>
        <p:spPr>
          <a:xfrm>
            <a:off x="6619135" y="2450166"/>
            <a:ext cx="54547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100" dirty="0"/>
              <a:t>5 </a:t>
            </a:r>
          </a:p>
          <a:p>
            <a:pPr algn="ctr"/>
            <a:r>
              <a:rPr lang="el-GR" sz="11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μ</a:t>
            </a:r>
            <a:r>
              <a:rPr lang="en-NZ" sz="11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</a:t>
            </a:r>
            <a:endParaRPr lang="en-NZ" sz="1100" dirty="0"/>
          </a:p>
        </p:txBody>
      </p:sp>
      <p:sp>
        <p:nvSpPr>
          <p:cNvPr id="207" name="Cylinder 206">
            <a:extLst>
              <a:ext uri="{FF2B5EF4-FFF2-40B4-BE49-F238E27FC236}">
                <a16:creationId xmlns:a16="http://schemas.microsoft.com/office/drawing/2014/main" id="{ACB58ED6-CBBF-7B5A-74AB-1334DC63236A}"/>
              </a:ext>
            </a:extLst>
          </p:cNvPr>
          <p:cNvSpPr/>
          <p:nvPr/>
        </p:nvSpPr>
        <p:spPr>
          <a:xfrm rot="5400000">
            <a:off x="8023536" y="2109816"/>
            <a:ext cx="270532" cy="1140961"/>
          </a:xfrm>
          <a:prstGeom prst="can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351BE76F-A7BA-4BFD-2295-BC601DCEB8DF}"/>
              </a:ext>
            </a:extLst>
          </p:cNvPr>
          <p:cNvSpPr txBox="1"/>
          <p:nvPr/>
        </p:nvSpPr>
        <p:spPr>
          <a:xfrm>
            <a:off x="7567761" y="2538563"/>
            <a:ext cx="10108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200" dirty="0"/>
              <a:t>UV</a:t>
            </a:r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414C3680-340F-6B15-162E-F0545D867B0E}"/>
              </a:ext>
            </a:extLst>
          </p:cNvPr>
          <p:cNvSpPr txBox="1"/>
          <p:nvPr/>
        </p:nvSpPr>
        <p:spPr>
          <a:xfrm>
            <a:off x="6058775" y="3096496"/>
            <a:ext cx="1037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000" dirty="0"/>
              <a:t>Cartridge Filters</a:t>
            </a:r>
          </a:p>
        </p:txBody>
      </p:sp>
      <p:sp>
        <p:nvSpPr>
          <p:cNvPr id="234" name="Multiplication Sign 233">
            <a:extLst>
              <a:ext uri="{FF2B5EF4-FFF2-40B4-BE49-F238E27FC236}">
                <a16:creationId xmlns:a16="http://schemas.microsoft.com/office/drawing/2014/main" id="{3F8C9860-9050-FB54-A8D4-6160C4396DAB}"/>
              </a:ext>
            </a:extLst>
          </p:cNvPr>
          <p:cNvSpPr/>
          <p:nvPr/>
        </p:nvSpPr>
        <p:spPr>
          <a:xfrm>
            <a:off x="8761893" y="2605414"/>
            <a:ext cx="153008" cy="154667"/>
          </a:xfrm>
          <a:prstGeom prst="mathMultiply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D7B91BA8-C092-C490-D889-4049271500A2}"/>
              </a:ext>
            </a:extLst>
          </p:cNvPr>
          <p:cNvSpPr txBox="1"/>
          <p:nvPr/>
        </p:nvSpPr>
        <p:spPr>
          <a:xfrm>
            <a:off x="9661193" y="2310672"/>
            <a:ext cx="92600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000" dirty="0"/>
              <a:t>Treated water to school buildings and drinking fountains</a:t>
            </a:r>
          </a:p>
        </p:txBody>
      </p:sp>
      <p:sp>
        <p:nvSpPr>
          <p:cNvPr id="31" name="TextBox 38">
            <a:extLst>
              <a:ext uri="{FF2B5EF4-FFF2-40B4-BE49-F238E27FC236}">
                <a16:creationId xmlns:a16="http://schemas.microsoft.com/office/drawing/2014/main" id="{0AE42287-E6FE-BC59-5E90-999E0E6D2E4E}"/>
              </a:ext>
            </a:extLst>
          </p:cNvPr>
          <p:cNvSpPr txBox="1"/>
          <p:nvPr/>
        </p:nvSpPr>
        <p:spPr>
          <a:xfrm>
            <a:off x="8736227" y="4487734"/>
            <a:ext cx="7972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1000" dirty="0"/>
              <a:t>= Pump</a:t>
            </a:r>
          </a:p>
        </p:txBody>
      </p:sp>
      <p:sp>
        <p:nvSpPr>
          <p:cNvPr id="226" name="Rectangle 225">
            <a:extLst>
              <a:ext uri="{FF2B5EF4-FFF2-40B4-BE49-F238E27FC236}">
                <a16:creationId xmlns:a16="http://schemas.microsoft.com/office/drawing/2014/main" id="{7E650628-A503-BFFC-7916-0146F19DCFC1}"/>
              </a:ext>
            </a:extLst>
          </p:cNvPr>
          <p:cNvSpPr/>
          <p:nvPr/>
        </p:nvSpPr>
        <p:spPr>
          <a:xfrm>
            <a:off x="8310803" y="4323452"/>
            <a:ext cx="1724539" cy="1331818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8" name="Oval 227">
            <a:extLst>
              <a:ext uri="{FF2B5EF4-FFF2-40B4-BE49-F238E27FC236}">
                <a16:creationId xmlns:a16="http://schemas.microsoft.com/office/drawing/2014/main" id="{035D9E5A-E13A-F4EE-9410-C8163ECE21FF}"/>
              </a:ext>
            </a:extLst>
          </p:cNvPr>
          <p:cNvSpPr/>
          <p:nvPr/>
        </p:nvSpPr>
        <p:spPr>
          <a:xfrm rot="5400000">
            <a:off x="8496673" y="4477672"/>
            <a:ext cx="229970" cy="247787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230" name="Isosceles Triangle 229">
            <a:extLst>
              <a:ext uri="{FF2B5EF4-FFF2-40B4-BE49-F238E27FC236}">
                <a16:creationId xmlns:a16="http://schemas.microsoft.com/office/drawing/2014/main" id="{D5D575A1-952B-C46B-5FE7-98552C763BDA}"/>
              </a:ext>
            </a:extLst>
          </p:cNvPr>
          <p:cNvSpPr/>
          <p:nvPr/>
        </p:nvSpPr>
        <p:spPr>
          <a:xfrm rot="5400000" flipH="1">
            <a:off x="8547941" y="4519420"/>
            <a:ext cx="157311" cy="167697"/>
          </a:xfrm>
          <a:prstGeom prst="triangle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31" name="Multiplication Sign 230">
            <a:extLst>
              <a:ext uri="{FF2B5EF4-FFF2-40B4-BE49-F238E27FC236}">
                <a16:creationId xmlns:a16="http://schemas.microsoft.com/office/drawing/2014/main" id="{366EB550-50B5-1D0D-AA7C-DD99817E52D0}"/>
              </a:ext>
            </a:extLst>
          </p:cNvPr>
          <p:cNvSpPr/>
          <p:nvPr/>
        </p:nvSpPr>
        <p:spPr>
          <a:xfrm>
            <a:off x="8496218" y="4876169"/>
            <a:ext cx="153008" cy="154667"/>
          </a:xfrm>
          <a:prstGeom prst="mathMultiply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7081A006-B4A6-E75E-8ECC-7674F1244C5E}"/>
              </a:ext>
            </a:extLst>
          </p:cNvPr>
          <p:cNvSpPr txBox="1"/>
          <p:nvPr/>
        </p:nvSpPr>
        <p:spPr>
          <a:xfrm>
            <a:off x="8705321" y="4822658"/>
            <a:ext cx="1330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000" dirty="0"/>
              <a:t>= Isolation Valve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4238F6B-3A16-0BE8-AF16-C54B48878D24}"/>
              </a:ext>
            </a:extLst>
          </p:cNvPr>
          <p:cNvSpPr/>
          <p:nvPr/>
        </p:nvSpPr>
        <p:spPr>
          <a:xfrm rot="16200000">
            <a:off x="8504443" y="5293228"/>
            <a:ext cx="190109" cy="5355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33" name="TextBox 38">
            <a:extLst>
              <a:ext uri="{FF2B5EF4-FFF2-40B4-BE49-F238E27FC236}">
                <a16:creationId xmlns:a16="http://schemas.microsoft.com/office/drawing/2014/main" id="{2CC59A60-8F12-F71A-E041-F082FD6482A0}"/>
              </a:ext>
            </a:extLst>
          </p:cNvPr>
          <p:cNvSpPr txBox="1"/>
          <p:nvPr/>
        </p:nvSpPr>
        <p:spPr>
          <a:xfrm>
            <a:off x="8714609" y="5174986"/>
            <a:ext cx="15103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1000" dirty="0"/>
              <a:t>= Sample Point</a:t>
            </a:r>
          </a:p>
        </p:txBody>
      </p:sp>
      <p:sp>
        <p:nvSpPr>
          <p:cNvPr id="129" name="Flowchart: Magnetic Disk 128">
            <a:extLst>
              <a:ext uri="{FF2B5EF4-FFF2-40B4-BE49-F238E27FC236}">
                <a16:creationId xmlns:a16="http://schemas.microsoft.com/office/drawing/2014/main" id="{47B359D6-059F-82C0-FF84-BF1E27506B98}"/>
              </a:ext>
            </a:extLst>
          </p:cNvPr>
          <p:cNvSpPr/>
          <p:nvPr/>
        </p:nvSpPr>
        <p:spPr>
          <a:xfrm>
            <a:off x="3788291" y="2478980"/>
            <a:ext cx="324914" cy="469080"/>
          </a:xfrm>
          <a:prstGeom prst="flowChartMagneticDisk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70D4BD5-CC92-01AC-F81F-950766606AB5}"/>
              </a:ext>
            </a:extLst>
          </p:cNvPr>
          <p:cNvSpPr/>
          <p:nvPr/>
        </p:nvSpPr>
        <p:spPr>
          <a:xfrm>
            <a:off x="1051728" y="5306427"/>
            <a:ext cx="862003" cy="75924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E3592EBA-432B-F285-5463-ACDED925E97E}"/>
              </a:ext>
            </a:extLst>
          </p:cNvPr>
          <p:cNvSpPr/>
          <p:nvPr/>
        </p:nvSpPr>
        <p:spPr>
          <a:xfrm>
            <a:off x="931885" y="5070945"/>
            <a:ext cx="1088353" cy="231935"/>
          </a:xfrm>
          <a:prstGeom prst="triangle">
            <a:avLst>
              <a:gd name="adj" fmla="val 51542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4" name="TextBox 13">
            <a:extLst>
              <a:ext uri="{FF2B5EF4-FFF2-40B4-BE49-F238E27FC236}">
                <a16:creationId xmlns:a16="http://schemas.microsoft.com/office/drawing/2014/main" id="{1EEF3258-5F3C-72EE-6547-F72F23A77712}"/>
              </a:ext>
            </a:extLst>
          </p:cNvPr>
          <p:cNvSpPr txBox="1"/>
          <p:nvPr/>
        </p:nvSpPr>
        <p:spPr>
          <a:xfrm>
            <a:off x="987184" y="5350347"/>
            <a:ext cx="1000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1000" dirty="0"/>
              <a:t>Roof Water Source</a:t>
            </a:r>
          </a:p>
          <a:p>
            <a:pPr algn="ctr"/>
            <a:r>
              <a:rPr lang="en-NZ" sz="1000" dirty="0"/>
              <a:t>School Building 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E11E52-4088-D489-80C5-2890CE32A5AE}"/>
              </a:ext>
            </a:extLst>
          </p:cNvPr>
          <p:cNvSpPr/>
          <p:nvPr/>
        </p:nvSpPr>
        <p:spPr>
          <a:xfrm>
            <a:off x="2038493" y="5266459"/>
            <a:ext cx="143657" cy="14261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rgbClr val="2F528F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CDC8365-D6F9-7A52-3A0A-5319CD12B2DA}"/>
              </a:ext>
            </a:extLst>
          </p:cNvPr>
          <p:cNvCxnSpPr>
            <a:cxnSpLocks/>
            <a:stCxn id="6" idx="2"/>
          </p:cNvCxnSpPr>
          <p:nvPr/>
        </p:nvCxnSpPr>
        <p:spPr>
          <a:xfrm flipH="1">
            <a:off x="2108845" y="5409072"/>
            <a:ext cx="1477" cy="251132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4104F3E-DC8E-8B3F-BDAF-E8F19F313706}"/>
              </a:ext>
            </a:extLst>
          </p:cNvPr>
          <p:cNvCxnSpPr>
            <a:cxnSpLocks/>
          </p:cNvCxnSpPr>
          <p:nvPr/>
        </p:nvCxnSpPr>
        <p:spPr>
          <a:xfrm>
            <a:off x="2108255" y="5660204"/>
            <a:ext cx="909864" cy="0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EB1AB81-3E2C-041A-D38F-DA802B38D0E2}"/>
              </a:ext>
            </a:extLst>
          </p:cNvPr>
          <p:cNvCxnSpPr>
            <a:cxnSpLocks/>
          </p:cNvCxnSpPr>
          <p:nvPr/>
        </p:nvCxnSpPr>
        <p:spPr>
          <a:xfrm>
            <a:off x="3018927" y="2847117"/>
            <a:ext cx="0" cy="2813087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46E58CF-2140-A29D-5BDB-52BA83DBAC36}"/>
              </a:ext>
            </a:extLst>
          </p:cNvPr>
          <p:cNvCxnSpPr>
            <a:cxnSpLocks/>
          </p:cNvCxnSpPr>
          <p:nvPr/>
        </p:nvCxnSpPr>
        <p:spPr>
          <a:xfrm>
            <a:off x="3018119" y="2854337"/>
            <a:ext cx="36521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07F7C7C1-7A2E-FE54-4BB9-4CA06F3B64F9}"/>
              </a:ext>
            </a:extLst>
          </p:cNvPr>
          <p:cNvSpPr/>
          <p:nvPr/>
        </p:nvSpPr>
        <p:spPr>
          <a:xfrm rot="16200000">
            <a:off x="9342843" y="2726937"/>
            <a:ext cx="190109" cy="5355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216805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8C4690F1-B203-7C62-8929-3B24F867CF49}"/>
              </a:ext>
            </a:extLst>
          </p:cNvPr>
          <p:cNvCxnSpPr>
            <a:cxnSpLocks/>
          </p:cNvCxnSpPr>
          <p:nvPr/>
        </p:nvCxnSpPr>
        <p:spPr>
          <a:xfrm flipV="1">
            <a:off x="4170634" y="3090788"/>
            <a:ext cx="0" cy="200644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9C354A8D-A174-D8AE-947E-515E092C4606}"/>
              </a:ext>
            </a:extLst>
          </p:cNvPr>
          <p:cNvCxnSpPr>
            <a:cxnSpLocks/>
          </p:cNvCxnSpPr>
          <p:nvPr/>
        </p:nvCxnSpPr>
        <p:spPr>
          <a:xfrm flipV="1">
            <a:off x="4170634" y="3889536"/>
            <a:ext cx="0" cy="612729"/>
          </a:xfrm>
          <a:prstGeom prst="straightConnector1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931B7D58-8523-4FBB-9733-0E47325E012A}"/>
              </a:ext>
            </a:extLst>
          </p:cNvPr>
          <p:cNvSpPr/>
          <p:nvPr/>
        </p:nvSpPr>
        <p:spPr>
          <a:xfrm>
            <a:off x="8493962" y="697605"/>
            <a:ext cx="2107689" cy="159032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lowchart: Process 47">
            <a:extLst>
              <a:ext uri="{FF2B5EF4-FFF2-40B4-BE49-F238E27FC236}">
                <a16:creationId xmlns:a16="http://schemas.microsoft.com/office/drawing/2014/main" id="{BA2EF916-1BBC-4BD2-A1C7-D794E7D45356}"/>
              </a:ext>
            </a:extLst>
          </p:cNvPr>
          <p:cNvSpPr/>
          <p:nvPr/>
        </p:nvSpPr>
        <p:spPr>
          <a:xfrm>
            <a:off x="1610427" y="3279643"/>
            <a:ext cx="176640" cy="335422"/>
          </a:xfrm>
          <a:prstGeom prst="flowChartProcess">
            <a:avLst/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1D7A66D-ACD6-482D-957E-F49CE8D876A8}"/>
              </a:ext>
            </a:extLst>
          </p:cNvPr>
          <p:cNvSpPr/>
          <p:nvPr/>
        </p:nvSpPr>
        <p:spPr>
          <a:xfrm>
            <a:off x="1566918" y="3258884"/>
            <a:ext cx="263658" cy="45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C27DF63-A867-45C7-8BF0-6C8195210F00}"/>
              </a:ext>
            </a:extLst>
          </p:cNvPr>
          <p:cNvSpPr txBox="1"/>
          <p:nvPr/>
        </p:nvSpPr>
        <p:spPr>
          <a:xfrm>
            <a:off x="1173970" y="3689481"/>
            <a:ext cx="10382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000" dirty="0"/>
              <a:t>Existing Bore and Pump</a:t>
            </a: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1DC50146-2C3D-49E6-80E9-C602ABF9854A}"/>
              </a:ext>
            </a:extLst>
          </p:cNvPr>
          <p:cNvCxnSpPr>
            <a:cxnSpLocks/>
          </p:cNvCxnSpPr>
          <p:nvPr/>
        </p:nvCxnSpPr>
        <p:spPr>
          <a:xfrm flipV="1">
            <a:off x="1693091" y="3086469"/>
            <a:ext cx="7518021" cy="102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Oval 52">
            <a:extLst>
              <a:ext uri="{FF2B5EF4-FFF2-40B4-BE49-F238E27FC236}">
                <a16:creationId xmlns:a16="http://schemas.microsoft.com/office/drawing/2014/main" id="{E44B6E8F-E4AD-49F0-9E87-DDF36900CE9E}"/>
              </a:ext>
            </a:extLst>
          </p:cNvPr>
          <p:cNvSpPr/>
          <p:nvPr/>
        </p:nvSpPr>
        <p:spPr>
          <a:xfrm rot="21402683">
            <a:off x="1573831" y="3335792"/>
            <a:ext cx="246897" cy="248081"/>
          </a:xfrm>
          <a:prstGeom prst="ellipse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E5E3CE7E-D0AC-41C7-96BB-7BC962A46EC2}"/>
              </a:ext>
            </a:extLst>
          </p:cNvPr>
          <p:cNvSpPr/>
          <p:nvPr/>
        </p:nvSpPr>
        <p:spPr>
          <a:xfrm flipH="1">
            <a:off x="1615834" y="3360533"/>
            <a:ext cx="154512" cy="156623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75249AAD-C006-41E2-83CE-24EC4FB7FCD4}"/>
              </a:ext>
            </a:extLst>
          </p:cNvPr>
          <p:cNvCxnSpPr>
            <a:cxnSpLocks/>
          </p:cNvCxnSpPr>
          <p:nvPr/>
        </p:nvCxnSpPr>
        <p:spPr>
          <a:xfrm>
            <a:off x="1693090" y="3089178"/>
            <a:ext cx="0" cy="172741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Flowchart: Magnetic Disk 63">
            <a:extLst>
              <a:ext uri="{FF2B5EF4-FFF2-40B4-BE49-F238E27FC236}">
                <a16:creationId xmlns:a16="http://schemas.microsoft.com/office/drawing/2014/main" id="{CF9D2EE1-7405-4D89-A083-985FD90D6259}"/>
              </a:ext>
            </a:extLst>
          </p:cNvPr>
          <p:cNvSpPr/>
          <p:nvPr/>
        </p:nvSpPr>
        <p:spPr>
          <a:xfrm>
            <a:off x="4008177" y="5033107"/>
            <a:ext cx="324914" cy="469080"/>
          </a:xfrm>
          <a:prstGeom prst="flowChartMagneticDisk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D79B97-51D0-9A1D-A70A-486893024D10}"/>
              </a:ext>
            </a:extLst>
          </p:cNvPr>
          <p:cNvSpPr txBox="1"/>
          <p:nvPr/>
        </p:nvSpPr>
        <p:spPr>
          <a:xfrm>
            <a:off x="3782138" y="5556214"/>
            <a:ext cx="83089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1050" dirty="0"/>
              <a:t>25,000 L PE tank (untreated)</a:t>
            </a:r>
          </a:p>
        </p:txBody>
      </p:sp>
      <p:sp>
        <p:nvSpPr>
          <p:cNvPr id="8" name="Cylinder 7">
            <a:extLst>
              <a:ext uri="{FF2B5EF4-FFF2-40B4-BE49-F238E27FC236}">
                <a16:creationId xmlns:a16="http://schemas.microsoft.com/office/drawing/2014/main" id="{032A9E02-1FAE-C5CE-241E-B7DE61E1B43F}"/>
              </a:ext>
            </a:extLst>
          </p:cNvPr>
          <p:cNvSpPr/>
          <p:nvPr/>
        </p:nvSpPr>
        <p:spPr>
          <a:xfrm>
            <a:off x="6109122" y="2754900"/>
            <a:ext cx="362589" cy="812801"/>
          </a:xfrm>
          <a:prstGeom prst="can">
            <a:avLst/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DE2D40-65D3-8468-5D47-06E5B9F3DD7F}"/>
              </a:ext>
            </a:extLst>
          </p:cNvPr>
          <p:cNvSpPr txBox="1"/>
          <p:nvPr/>
        </p:nvSpPr>
        <p:spPr>
          <a:xfrm>
            <a:off x="5546024" y="3661541"/>
            <a:ext cx="1037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000" dirty="0"/>
              <a:t>Cartridge Filters</a:t>
            </a:r>
          </a:p>
        </p:txBody>
      </p:sp>
      <p:sp>
        <p:nvSpPr>
          <p:cNvPr id="11" name="Cylinder 10">
            <a:extLst>
              <a:ext uri="{FF2B5EF4-FFF2-40B4-BE49-F238E27FC236}">
                <a16:creationId xmlns:a16="http://schemas.microsoft.com/office/drawing/2014/main" id="{D5A6B469-407E-FC40-7B68-B637C85E277B}"/>
              </a:ext>
            </a:extLst>
          </p:cNvPr>
          <p:cNvSpPr/>
          <p:nvPr/>
        </p:nvSpPr>
        <p:spPr>
          <a:xfrm>
            <a:off x="5701957" y="2754900"/>
            <a:ext cx="362589" cy="812801"/>
          </a:xfrm>
          <a:prstGeom prst="can">
            <a:avLst/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44CC01-1BBD-BFD6-8297-B6CC9303775C}"/>
              </a:ext>
            </a:extLst>
          </p:cNvPr>
          <p:cNvSpPr txBox="1"/>
          <p:nvPr/>
        </p:nvSpPr>
        <p:spPr>
          <a:xfrm>
            <a:off x="6022548" y="3015033"/>
            <a:ext cx="54547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100" dirty="0"/>
              <a:t>1 </a:t>
            </a:r>
          </a:p>
          <a:p>
            <a:pPr algn="ctr"/>
            <a:r>
              <a:rPr lang="el-GR" sz="11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μ</a:t>
            </a:r>
            <a:r>
              <a:rPr lang="en-NZ" sz="11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</a:t>
            </a:r>
            <a:endParaRPr lang="en-NZ" sz="1100" dirty="0"/>
          </a:p>
        </p:txBody>
      </p:sp>
      <p:sp>
        <p:nvSpPr>
          <p:cNvPr id="14" name="TextBox 38">
            <a:extLst>
              <a:ext uri="{FF2B5EF4-FFF2-40B4-BE49-F238E27FC236}">
                <a16:creationId xmlns:a16="http://schemas.microsoft.com/office/drawing/2014/main" id="{A03CE3A6-C8CB-EA11-1141-086FF09F28E2}"/>
              </a:ext>
            </a:extLst>
          </p:cNvPr>
          <p:cNvSpPr txBox="1"/>
          <p:nvPr/>
        </p:nvSpPr>
        <p:spPr>
          <a:xfrm>
            <a:off x="8871599" y="1018483"/>
            <a:ext cx="7972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1000" dirty="0"/>
              <a:t>= Pump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A65495D-3F0B-5CA9-80A8-3B1AE16DE165}"/>
              </a:ext>
            </a:extLst>
          </p:cNvPr>
          <p:cNvSpPr/>
          <p:nvPr/>
        </p:nvSpPr>
        <p:spPr>
          <a:xfrm rot="5400000">
            <a:off x="8672516" y="1015655"/>
            <a:ext cx="229970" cy="247787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9AEE0B87-DA5A-5E6F-1F97-9CC85C4D235F}"/>
              </a:ext>
            </a:extLst>
          </p:cNvPr>
          <p:cNvSpPr/>
          <p:nvPr/>
        </p:nvSpPr>
        <p:spPr>
          <a:xfrm rot="5400000" flipH="1">
            <a:off x="8723784" y="1057403"/>
            <a:ext cx="157311" cy="167697"/>
          </a:xfrm>
          <a:prstGeom prst="triangle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7" name="Multiplication Sign 16">
            <a:extLst>
              <a:ext uri="{FF2B5EF4-FFF2-40B4-BE49-F238E27FC236}">
                <a16:creationId xmlns:a16="http://schemas.microsoft.com/office/drawing/2014/main" id="{57884C6C-0B2F-2542-8072-D92F46DFFCDA}"/>
              </a:ext>
            </a:extLst>
          </p:cNvPr>
          <p:cNvSpPr/>
          <p:nvPr/>
        </p:nvSpPr>
        <p:spPr>
          <a:xfrm>
            <a:off x="8709306" y="1347664"/>
            <a:ext cx="153008" cy="154667"/>
          </a:xfrm>
          <a:prstGeom prst="mathMultiply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C901735-B33E-68FD-9276-616C87812E7C}"/>
              </a:ext>
            </a:extLst>
          </p:cNvPr>
          <p:cNvSpPr txBox="1"/>
          <p:nvPr/>
        </p:nvSpPr>
        <p:spPr>
          <a:xfrm>
            <a:off x="8886288" y="1309936"/>
            <a:ext cx="1330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000" dirty="0"/>
              <a:t>= Isolation valve</a:t>
            </a:r>
          </a:p>
        </p:txBody>
      </p:sp>
      <p:sp>
        <p:nvSpPr>
          <p:cNvPr id="19" name="Cylinder 18">
            <a:extLst>
              <a:ext uri="{FF2B5EF4-FFF2-40B4-BE49-F238E27FC236}">
                <a16:creationId xmlns:a16="http://schemas.microsoft.com/office/drawing/2014/main" id="{5AC4754E-D6E0-C58D-59A2-549DCEAA5A60}"/>
              </a:ext>
            </a:extLst>
          </p:cNvPr>
          <p:cNvSpPr/>
          <p:nvPr/>
        </p:nvSpPr>
        <p:spPr>
          <a:xfrm>
            <a:off x="7052403" y="2562315"/>
            <a:ext cx="307655" cy="1438856"/>
          </a:xfrm>
          <a:prstGeom prst="can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5D97BFD-69B5-0CDE-0FAA-CAFD09F0022E}"/>
              </a:ext>
            </a:extLst>
          </p:cNvPr>
          <p:cNvSpPr txBox="1"/>
          <p:nvPr/>
        </p:nvSpPr>
        <p:spPr>
          <a:xfrm>
            <a:off x="7029163" y="3071642"/>
            <a:ext cx="4216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200" dirty="0"/>
              <a:t>UV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894EEE7-6FB1-21AB-AB22-E9A37DD1AA2D}"/>
              </a:ext>
            </a:extLst>
          </p:cNvPr>
          <p:cNvCxnSpPr>
            <a:cxnSpLocks/>
          </p:cNvCxnSpPr>
          <p:nvPr/>
        </p:nvCxnSpPr>
        <p:spPr>
          <a:xfrm flipV="1">
            <a:off x="7206230" y="2234778"/>
            <a:ext cx="0" cy="72515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56">
            <a:extLst>
              <a:ext uri="{FF2B5EF4-FFF2-40B4-BE49-F238E27FC236}">
                <a16:creationId xmlns:a16="http://schemas.microsoft.com/office/drawing/2014/main" id="{CF3E2E36-1C7A-4B28-191D-9AD81A1D1CAF}"/>
              </a:ext>
            </a:extLst>
          </p:cNvPr>
          <p:cNvSpPr txBox="1"/>
          <p:nvPr/>
        </p:nvSpPr>
        <p:spPr>
          <a:xfrm>
            <a:off x="6711966" y="1857082"/>
            <a:ext cx="10560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1000" dirty="0"/>
              <a:t>UVI or UV dose Monitor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58095E5-AFF9-F274-E9AF-0519E7A2EFF8}"/>
              </a:ext>
            </a:extLst>
          </p:cNvPr>
          <p:cNvSpPr/>
          <p:nvPr/>
        </p:nvSpPr>
        <p:spPr>
          <a:xfrm rot="5400000">
            <a:off x="4498048" y="2971263"/>
            <a:ext cx="229970" cy="247787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42B380F8-EC18-4C5A-1E37-75C85965928F}"/>
              </a:ext>
            </a:extLst>
          </p:cNvPr>
          <p:cNvSpPr/>
          <p:nvPr/>
        </p:nvSpPr>
        <p:spPr>
          <a:xfrm rot="5400000" flipH="1">
            <a:off x="4562864" y="3005033"/>
            <a:ext cx="157311" cy="167697"/>
          </a:xfrm>
          <a:prstGeom prst="triangle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9" name="Multiplication Sign 28">
            <a:extLst>
              <a:ext uri="{FF2B5EF4-FFF2-40B4-BE49-F238E27FC236}">
                <a16:creationId xmlns:a16="http://schemas.microsoft.com/office/drawing/2014/main" id="{AD130B2A-C315-AD7B-2656-6FEF0675F4E1}"/>
              </a:ext>
            </a:extLst>
          </p:cNvPr>
          <p:cNvSpPr/>
          <p:nvPr/>
        </p:nvSpPr>
        <p:spPr>
          <a:xfrm>
            <a:off x="7617107" y="3006633"/>
            <a:ext cx="153008" cy="154667"/>
          </a:xfrm>
          <a:prstGeom prst="mathMultiply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F303ADE-1499-7ABB-93B5-FFA427E5D4EB}"/>
              </a:ext>
            </a:extLst>
          </p:cNvPr>
          <p:cNvSpPr txBox="1"/>
          <p:nvPr/>
        </p:nvSpPr>
        <p:spPr>
          <a:xfrm>
            <a:off x="8870365" y="2966621"/>
            <a:ext cx="139359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1050"/>
              <a:t>To school</a:t>
            </a:r>
            <a:endParaRPr lang="en-NZ" sz="105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8E83A9C-E3CD-8AD9-E7FE-E1F77C0CBA00}"/>
              </a:ext>
            </a:extLst>
          </p:cNvPr>
          <p:cNvSpPr txBox="1"/>
          <p:nvPr/>
        </p:nvSpPr>
        <p:spPr>
          <a:xfrm>
            <a:off x="8584553" y="763595"/>
            <a:ext cx="14762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000" dirty="0"/>
              <a:t>NRV   = Non-return valve</a:t>
            </a: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6888AEF1-D71B-060D-2FF9-9B0A5BBBC650}"/>
              </a:ext>
            </a:extLst>
          </p:cNvPr>
          <p:cNvSpPr txBox="1">
            <a:spLocks/>
          </p:cNvSpPr>
          <p:nvPr/>
        </p:nvSpPr>
        <p:spPr>
          <a:xfrm>
            <a:off x="438893" y="-65363"/>
            <a:ext cx="10942320" cy="52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NZ" sz="3000" u="sng"/>
              <a:t>Existing water </a:t>
            </a:r>
            <a:r>
              <a:rPr lang="en-NZ" sz="3000" u="sng" dirty="0"/>
              <a:t>treatment process schematic </a:t>
            </a:r>
            <a:r>
              <a:rPr lang="en-NZ" sz="3000" u="sng"/>
              <a:t>– roof and bore water example</a:t>
            </a:r>
            <a:endParaRPr lang="en-NZ" sz="3000" u="sng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C2505A-3A82-59BD-3A57-B2DAE64CEF61}"/>
              </a:ext>
            </a:extLst>
          </p:cNvPr>
          <p:cNvSpPr txBox="1"/>
          <p:nvPr/>
        </p:nvSpPr>
        <p:spPr>
          <a:xfrm>
            <a:off x="5622588" y="2997104"/>
            <a:ext cx="54547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100" dirty="0"/>
              <a:t>20 </a:t>
            </a:r>
            <a:r>
              <a:rPr lang="el-GR" sz="11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μ</a:t>
            </a:r>
            <a:r>
              <a:rPr lang="en-NZ" sz="11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</a:t>
            </a:r>
            <a:endParaRPr lang="en-NZ" sz="1100" dirty="0"/>
          </a:p>
        </p:txBody>
      </p:sp>
      <p:sp>
        <p:nvSpPr>
          <p:cNvPr id="4" name="Flowchart: Magnetic Disk 3">
            <a:extLst>
              <a:ext uri="{FF2B5EF4-FFF2-40B4-BE49-F238E27FC236}">
                <a16:creationId xmlns:a16="http://schemas.microsoft.com/office/drawing/2014/main" id="{8B83B470-D8DB-6AC7-A35A-1AE6C73E8A35}"/>
              </a:ext>
            </a:extLst>
          </p:cNvPr>
          <p:cNvSpPr/>
          <p:nvPr/>
        </p:nvSpPr>
        <p:spPr>
          <a:xfrm>
            <a:off x="2353687" y="2851929"/>
            <a:ext cx="324914" cy="469080"/>
          </a:xfrm>
          <a:prstGeom prst="flowChartMagneticDisk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F3BBBF-B9E1-4801-C101-7D1C48D77A97}"/>
              </a:ext>
            </a:extLst>
          </p:cNvPr>
          <p:cNvSpPr txBox="1"/>
          <p:nvPr/>
        </p:nvSpPr>
        <p:spPr>
          <a:xfrm>
            <a:off x="2112220" y="3349609"/>
            <a:ext cx="8584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1050" dirty="0"/>
              <a:t>30,000 L Concrete tank (untreated)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EB4DF8-A3ED-094A-093C-4935C3A1920E}"/>
              </a:ext>
            </a:extLst>
          </p:cNvPr>
          <p:cNvSpPr/>
          <p:nvPr/>
        </p:nvSpPr>
        <p:spPr>
          <a:xfrm>
            <a:off x="2322527" y="4789887"/>
            <a:ext cx="862003" cy="75924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CB26E586-6B94-7A36-7BAD-6A1F6A02EF3B}"/>
              </a:ext>
            </a:extLst>
          </p:cNvPr>
          <p:cNvSpPr/>
          <p:nvPr/>
        </p:nvSpPr>
        <p:spPr>
          <a:xfrm>
            <a:off x="2212209" y="4554405"/>
            <a:ext cx="1088353" cy="231935"/>
          </a:xfrm>
          <a:prstGeom prst="triangle">
            <a:avLst>
              <a:gd name="adj" fmla="val 51542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27" name="TextBox 13">
            <a:extLst>
              <a:ext uri="{FF2B5EF4-FFF2-40B4-BE49-F238E27FC236}">
                <a16:creationId xmlns:a16="http://schemas.microsoft.com/office/drawing/2014/main" id="{17F35CBA-BFFA-37CA-A205-CE3FD863061B}"/>
              </a:ext>
            </a:extLst>
          </p:cNvPr>
          <p:cNvSpPr txBox="1"/>
          <p:nvPr/>
        </p:nvSpPr>
        <p:spPr>
          <a:xfrm>
            <a:off x="2255683" y="4826798"/>
            <a:ext cx="96695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1000" dirty="0"/>
              <a:t>Roof Water Source </a:t>
            </a:r>
          </a:p>
          <a:p>
            <a:pPr algn="ctr"/>
            <a:r>
              <a:rPr lang="en-NZ" sz="1000" dirty="0"/>
              <a:t>(New Block)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687F221-2554-F24C-6515-D090B43EF12E}"/>
              </a:ext>
            </a:extLst>
          </p:cNvPr>
          <p:cNvSpPr/>
          <p:nvPr/>
        </p:nvSpPr>
        <p:spPr>
          <a:xfrm>
            <a:off x="3255887" y="4786340"/>
            <a:ext cx="143657" cy="142613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BED5C4DB-5294-D745-D5D9-CEC571D4E615}"/>
              </a:ext>
            </a:extLst>
          </p:cNvPr>
          <p:cNvCxnSpPr>
            <a:cxnSpLocks/>
          </p:cNvCxnSpPr>
          <p:nvPr/>
        </p:nvCxnSpPr>
        <p:spPr>
          <a:xfrm>
            <a:off x="3327715" y="5295878"/>
            <a:ext cx="67073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Multiplication Sign 64">
            <a:extLst>
              <a:ext uri="{FF2B5EF4-FFF2-40B4-BE49-F238E27FC236}">
                <a16:creationId xmlns:a16="http://schemas.microsoft.com/office/drawing/2014/main" id="{BD3A2AFE-2789-8763-098C-32514E1D8C6F}"/>
              </a:ext>
            </a:extLst>
          </p:cNvPr>
          <p:cNvSpPr/>
          <p:nvPr/>
        </p:nvSpPr>
        <p:spPr>
          <a:xfrm>
            <a:off x="4094130" y="3283199"/>
            <a:ext cx="153008" cy="154667"/>
          </a:xfrm>
          <a:prstGeom prst="mathMultiply">
            <a:avLst/>
          </a:prstGeom>
          <a:solidFill>
            <a:schemeClr val="tx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66" name="Multiplication Sign 65">
            <a:extLst>
              <a:ext uri="{FF2B5EF4-FFF2-40B4-BE49-F238E27FC236}">
                <a16:creationId xmlns:a16="http://schemas.microsoft.com/office/drawing/2014/main" id="{2B3C53D8-3678-780D-390C-8A0C647DEFC8}"/>
              </a:ext>
            </a:extLst>
          </p:cNvPr>
          <p:cNvSpPr/>
          <p:nvPr/>
        </p:nvSpPr>
        <p:spPr>
          <a:xfrm>
            <a:off x="3301925" y="3030363"/>
            <a:ext cx="153008" cy="154667"/>
          </a:xfrm>
          <a:prstGeom prst="mathMultiply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39BF4434-9E13-B503-FE98-3CA03A1BA83E}"/>
              </a:ext>
            </a:extLst>
          </p:cNvPr>
          <p:cNvCxnSpPr>
            <a:cxnSpLocks/>
          </p:cNvCxnSpPr>
          <p:nvPr/>
        </p:nvCxnSpPr>
        <p:spPr>
          <a:xfrm>
            <a:off x="5154363" y="2777706"/>
            <a:ext cx="0" cy="308763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Flowchart: Magnetic Disk 69">
            <a:extLst>
              <a:ext uri="{FF2B5EF4-FFF2-40B4-BE49-F238E27FC236}">
                <a16:creationId xmlns:a16="http://schemas.microsoft.com/office/drawing/2014/main" id="{7E0280D4-FEF8-742F-E9FA-E18EAD9F6296}"/>
              </a:ext>
            </a:extLst>
          </p:cNvPr>
          <p:cNvSpPr/>
          <p:nvPr/>
        </p:nvSpPr>
        <p:spPr>
          <a:xfrm>
            <a:off x="5063676" y="2443154"/>
            <a:ext cx="199903" cy="339265"/>
          </a:xfrm>
          <a:prstGeom prst="flowChartMagneticDisk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71" name="TextBox 56">
            <a:extLst>
              <a:ext uri="{FF2B5EF4-FFF2-40B4-BE49-F238E27FC236}">
                <a16:creationId xmlns:a16="http://schemas.microsoft.com/office/drawing/2014/main" id="{4C54EE93-A12B-CC5C-4BC0-6D5D180BD963}"/>
              </a:ext>
            </a:extLst>
          </p:cNvPr>
          <p:cNvSpPr txBox="1"/>
          <p:nvPr/>
        </p:nvSpPr>
        <p:spPr>
          <a:xfrm>
            <a:off x="4684996" y="2179741"/>
            <a:ext cx="1226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1000" dirty="0"/>
              <a:t>Pressure Vessel</a:t>
            </a:r>
          </a:p>
        </p:txBody>
      </p:sp>
      <p:sp>
        <p:nvSpPr>
          <p:cNvPr id="72" name="Multiplication Sign 71">
            <a:extLst>
              <a:ext uri="{FF2B5EF4-FFF2-40B4-BE49-F238E27FC236}">
                <a16:creationId xmlns:a16="http://schemas.microsoft.com/office/drawing/2014/main" id="{DD6789FB-113D-109B-93CA-A9D5E5581C32}"/>
              </a:ext>
            </a:extLst>
          </p:cNvPr>
          <p:cNvSpPr/>
          <p:nvPr/>
        </p:nvSpPr>
        <p:spPr>
          <a:xfrm>
            <a:off x="6642346" y="3009135"/>
            <a:ext cx="153008" cy="154667"/>
          </a:xfrm>
          <a:prstGeom prst="mathMultiply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36" name="Multiplication Sign 35">
            <a:extLst>
              <a:ext uri="{FF2B5EF4-FFF2-40B4-BE49-F238E27FC236}">
                <a16:creationId xmlns:a16="http://schemas.microsoft.com/office/drawing/2014/main" id="{5B854C81-F1F6-9BB3-A263-C3650486285A}"/>
              </a:ext>
            </a:extLst>
          </p:cNvPr>
          <p:cNvSpPr/>
          <p:nvPr/>
        </p:nvSpPr>
        <p:spPr>
          <a:xfrm>
            <a:off x="5079950" y="2849278"/>
            <a:ext cx="153008" cy="154667"/>
          </a:xfrm>
          <a:prstGeom prst="mathMultiply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F057A54-A988-EF89-F009-15B5C20CAF60}"/>
              </a:ext>
            </a:extLst>
          </p:cNvPr>
          <p:cNvCxnSpPr>
            <a:stCxn id="37" idx="2"/>
          </p:cNvCxnSpPr>
          <p:nvPr/>
        </p:nvCxnSpPr>
        <p:spPr>
          <a:xfrm flipH="1">
            <a:off x="3327715" y="4928953"/>
            <a:ext cx="1" cy="3669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1826AA84-8CBB-DF0F-6172-5BB4CBAD1311}"/>
              </a:ext>
            </a:extLst>
          </p:cNvPr>
          <p:cNvSpPr/>
          <p:nvPr/>
        </p:nvSpPr>
        <p:spPr>
          <a:xfrm>
            <a:off x="8609738" y="1868900"/>
            <a:ext cx="353663" cy="199239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800" dirty="0">
                <a:solidFill>
                  <a:schemeClr val="tx1"/>
                </a:solidFill>
              </a:rPr>
              <a:t>FM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96C3D80-9A3C-2DB2-FEE3-E828C3FF7171}"/>
              </a:ext>
            </a:extLst>
          </p:cNvPr>
          <p:cNvSpPr txBox="1"/>
          <p:nvPr/>
        </p:nvSpPr>
        <p:spPr>
          <a:xfrm>
            <a:off x="8911395" y="1854700"/>
            <a:ext cx="1330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000" dirty="0"/>
              <a:t>= Flow meter</a:t>
            </a:r>
          </a:p>
        </p:txBody>
      </p:sp>
      <p:sp>
        <p:nvSpPr>
          <p:cNvPr id="2" name="Multiplication Sign 1">
            <a:extLst>
              <a:ext uri="{FF2B5EF4-FFF2-40B4-BE49-F238E27FC236}">
                <a16:creationId xmlns:a16="http://schemas.microsoft.com/office/drawing/2014/main" id="{CB615720-6235-D69A-F4AF-C6CF77144FD1}"/>
              </a:ext>
            </a:extLst>
          </p:cNvPr>
          <p:cNvSpPr/>
          <p:nvPr/>
        </p:nvSpPr>
        <p:spPr>
          <a:xfrm>
            <a:off x="8709306" y="1581207"/>
            <a:ext cx="153008" cy="154667"/>
          </a:xfrm>
          <a:prstGeom prst="mathMultiply">
            <a:avLst/>
          </a:prstGeom>
          <a:solidFill>
            <a:schemeClr val="tx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A87372-3837-C4B1-FDB7-1936C08BF0BD}"/>
              </a:ext>
            </a:extLst>
          </p:cNvPr>
          <p:cNvSpPr txBox="1"/>
          <p:nvPr/>
        </p:nvSpPr>
        <p:spPr>
          <a:xfrm>
            <a:off x="8886287" y="1548286"/>
            <a:ext cx="1485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000" dirty="0"/>
              <a:t>= Closed Isolation valve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32EA293-F716-2DE1-41A7-B49821366C25}"/>
              </a:ext>
            </a:extLst>
          </p:cNvPr>
          <p:cNvCxnSpPr>
            <a:cxnSpLocks/>
          </p:cNvCxnSpPr>
          <p:nvPr/>
        </p:nvCxnSpPr>
        <p:spPr>
          <a:xfrm>
            <a:off x="4330169" y="5295878"/>
            <a:ext cx="129241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BB3421B0-6ABC-7C22-E4C2-32AB76329D36}"/>
              </a:ext>
            </a:extLst>
          </p:cNvPr>
          <p:cNvSpPr txBox="1"/>
          <p:nvPr/>
        </p:nvSpPr>
        <p:spPr>
          <a:xfrm>
            <a:off x="5546024" y="5169511"/>
            <a:ext cx="83089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1050" dirty="0"/>
              <a:t>Irrigation</a:t>
            </a:r>
          </a:p>
        </p:txBody>
      </p:sp>
    </p:spTree>
    <p:extLst>
      <p:ext uri="{BB962C8B-B14F-4D97-AF65-F5344CB8AC3E}">
        <p14:creationId xmlns:p14="http://schemas.microsoft.com/office/powerpoint/2010/main" val="6870145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931B7D58-8523-4FBB-9733-0E47325E012A}"/>
              </a:ext>
            </a:extLst>
          </p:cNvPr>
          <p:cNvSpPr/>
          <p:nvPr/>
        </p:nvSpPr>
        <p:spPr>
          <a:xfrm>
            <a:off x="8493962" y="697605"/>
            <a:ext cx="2107689" cy="159032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lowchart: Process 47">
            <a:extLst>
              <a:ext uri="{FF2B5EF4-FFF2-40B4-BE49-F238E27FC236}">
                <a16:creationId xmlns:a16="http://schemas.microsoft.com/office/drawing/2014/main" id="{BA2EF916-1BBC-4BD2-A1C7-D794E7D45356}"/>
              </a:ext>
            </a:extLst>
          </p:cNvPr>
          <p:cNvSpPr/>
          <p:nvPr/>
        </p:nvSpPr>
        <p:spPr>
          <a:xfrm>
            <a:off x="1610427" y="3279643"/>
            <a:ext cx="176640" cy="335422"/>
          </a:xfrm>
          <a:prstGeom prst="flowChartProcess">
            <a:avLst/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1D7A66D-ACD6-482D-957E-F49CE8D876A8}"/>
              </a:ext>
            </a:extLst>
          </p:cNvPr>
          <p:cNvSpPr/>
          <p:nvPr/>
        </p:nvSpPr>
        <p:spPr>
          <a:xfrm>
            <a:off x="1566918" y="3258884"/>
            <a:ext cx="263658" cy="45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C27DF63-A867-45C7-8BF0-6C8195210F00}"/>
              </a:ext>
            </a:extLst>
          </p:cNvPr>
          <p:cNvSpPr txBox="1"/>
          <p:nvPr/>
        </p:nvSpPr>
        <p:spPr>
          <a:xfrm>
            <a:off x="1173970" y="3689481"/>
            <a:ext cx="10382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000" dirty="0"/>
              <a:t>Existing Bore and Pump</a:t>
            </a: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1DC50146-2C3D-49E6-80E9-C602ABF9854A}"/>
              </a:ext>
            </a:extLst>
          </p:cNvPr>
          <p:cNvCxnSpPr>
            <a:cxnSpLocks/>
          </p:cNvCxnSpPr>
          <p:nvPr/>
        </p:nvCxnSpPr>
        <p:spPr>
          <a:xfrm flipV="1">
            <a:off x="1693091" y="3086469"/>
            <a:ext cx="7518021" cy="102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Oval 52">
            <a:extLst>
              <a:ext uri="{FF2B5EF4-FFF2-40B4-BE49-F238E27FC236}">
                <a16:creationId xmlns:a16="http://schemas.microsoft.com/office/drawing/2014/main" id="{E44B6E8F-E4AD-49F0-9E87-DDF36900CE9E}"/>
              </a:ext>
            </a:extLst>
          </p:cNvPr>
          <p:cNvSpPr/>
          <p:nvPr/>
        </p:nvSpPr>
        <p:spPr>
          <a:xfrm rot="21402683">
            <a:off x="1573831" y="3335792"/>
            <a:ext cx="246897" cy="248081"/>
          </a:xfrm>
          <a:prstGeom prst="ellipse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E5E3CE7E-D0AC-41C7-96BB-7BC962A46EC2}"/>
              </a:ext>
            </a:extLst>
          </p:cNvPr>
          <p:cNvSpPr/>
          <p:nvPr/>
        </p:nvSpPr>
        <p:spPr>
          <a:xfrm flipH="1">
            <a:off x="1615834" y="3360533"/>
            <a:ext cx="154512" cy="156623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75249AAD-C006-41E2-83CE-24EC4FB7FCD4}"/>
              </a:ext>
            </a:extLst>
          </p:cNvPr>
          <p:cNvCxnSpPr>
            <a:cxnSpLocks/>
          </p:cNvCxnSpPr>
          <p:nvPr/>
        </p:nvCxnSpPr>
        <p:spPr>
          <a:xfrm>
            <a:off x="1693090" y="3089178"/>
            <a:ext cx="0" cy="172741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Cylinder 7">
            <a:extLst>
              <a:ext uri="{FF2B5EF4-FFF2-40B4-BE49-F238E27FC236}">
                <a16:creationId xmlns:a16="http://schemas.microsoft.com/office/drawing/2014/main" id="{032A9E02-1FAE-C5CE-241E-B7DE61E1B43F}"/>
              </a:ext>
            </a:extLst>
          </p:cNvPr>
          <p:cNvSpPr/>
          <p:nvPr/>
        </p:nvSpPr>
        <p:spPr>
          <a:xfrm>
            <a:off x="6109122" y="2754900"/>
            <a:ext cx="362589" cy="812801"/>
          </a:xfrm>
          <a:prstGeom prst="can">
            <a:avLst/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DE2D40-65D3-8468-5D47-06E5B9F3DD7F}"/>
              </a:ext>
            </a:extLst>
          </p:cNvPr>
          <p:cNvSpPr txBox="1"/>
          <p:nvPr/>
        </p:nvSpPr>
        <p:spPr>
          <a:xfrm>
            <a:off x="5546024" y="3661541"/>
            <a:ext cx="1037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000" dirty="0"/>
              <a:t>Cartridge Filters</a:t>
            </a:r>
          </a:p>
        </p:txBody>
      </p:sp>
      <p:sp>
        <p:nvSpPr>
          <p:cNvPr id="11" name="Cylinder 10">
            <a:extLst>
              <a:ext uri="{FF2B5EF4-FFF2-40B4-BE49-F238E27FC236}">
                <a16:creationId xmlns:a16="http://schemas.microsoft.com/office/drawing/2014/main" id="{D5A6B469-407E-FC40-7B68-B637C85E277B}"/>
              </a:ext>
            </a:extLst>
          </p:cNvPr>
          <p:cNvSpPr/>
          <p:nvPr/>
        </p:nvSpPr>
        <p:spPr>
          <a:xfrm>
            <a:off x="5701957" y="2754900"/>
            <a:ext cx="362589" cy="812801"/>
          </a:xfrm>
          <a:prstGeom prst="can">
            <a:avLst/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44CC01-1BBD-BFD6-8297-B6CC9303775C}"/>
              </a:ext>
            </a:extLst>
          </p:cNvPr>
          <p:cNvSpPr txBox="1"/>
          <p:nvPr/>
        </p:nvSpPr>
        <p:spPr>
          <a:xfrm>
            <a:off x="6022548" y="3015033"/>
            <a:ext cx="54547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100" dirty="0"/>
              <a:t>1 </a:t>
            </a:r>
          </a:p>
          <a:p>
            <a:pPr algn="ctr"/>
            <a:r>
              <a:rPr lang="el-GR" sz="11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μ</a:t>
            </a:r>
            <a:r>
              <a:rPr lang="en-NZ" sz="11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</a:t>
            </a:r>
            <a:endParaRPr lang="en-NZ" sz="1100" dirty="0"/>
          </a:p>
        </p:txBody>
      </p:sp>
      <p:sp>
        <p:nvSpPr>
          <p:cNvPr id="14" name="TextBox 38">
            <a:extLst>
              <a:ext uri="{FF2B5EF4-FFF2-40B4-BE49-F238E27FC236}">
                <a16:creationId xmlns:a16="http://schemas.microsoft.com/office/drawing/2014/main" id="{A03CE3A6-C8CB-EA11-1141-086FF09F28E2}"/>
              </a:ext>
            </a:extLst>
          </p:cNvPr>
          <p:cNvSpPr txBox="1"/>
          <p:nvPr/>
        </p:nvSpPr>
        <p:spPr>
          <a:xfrm>
            <a:off x="8871599" y="1018483"/>
            <a:ext cx="7972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1000" dirty="0"/>
              <a:t>= Pump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A65495D-3F0B-5CA9-80A8-3B1AE16DE165}"/>
              </a:ext>
            </a:extLst>
          </p:cNvPr>
          <p:cNvSpPr/>
          <p:nvPr/>
        </p:nvSpPr>
        <p:spPr>
          <a:xfrm rot="5400000">
            <a:off x="8672516" y="1015655"/>
            <a:ext cx="229970" cy="247787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9AEE0B87-DA5A-5E6F-1F97-9CC85C4D235F}"/>
              </a:ext>
            </a:extLst>
          </p:cNvPr>
          <p:cNvSpPr/>
          <p:nvPr/>
        </p:nvSpPr>
        <p:spPr>
          <a:xfrm rot="5400000" flipH="1">
            <a:off x="8723784" y="1057403"/>
            <a:ext cx="157311" cy="167697"/>
          </a:xfrm>
          <a:prstGeom prst="triangle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7" name="Multiplication Sign 16">
            <a:extLst>
              <a:ext uri="{FF2B5EF4-FFF2-40B4-BE49-F238E27FC236}">
                <a16:creationId xmlns:a16="http://schemas.microsoft.com/office/drawing/2014/main" id="{57884C6C-0B2F-2542-8072-D92F46DFFCDA}"/>
              </a:ext>
            </a:extLst>
          </p:cNvPr>
          <p:cNvSpPr/>
          <p:nvPr/>
        </p:nvSpPr>
        <p:spPr>
          <a:xfrm>
            <a:off x="8709306" y="1377481"/>
            <a:ext cx="153008" cy="154667"/>
          </a:xfrm>
          <a:prstGeom prst="mathMultiply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C901735-B33E-68FD-9276-616C87812E7C}"/>
              </a:ext>
            </a:extLst>
          </p:cNvPr>
          <p:cNvSpPr txBox="1"/>
          <p:nvPr/>
        </p:nvSpPr>
        <p:spPr>
          <a:xfrm>
            <a:off x="8886288" y="1339753"/>
            <a:ext cx="1330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000" dirty="0"/>
              <a:t>= Isolation valve</a:t>
            </a:r>
          </a:p>
        </p:txBody>
      </p:sp>
      <p:sp>
        <p:nvSpPr>
          <p:cNvPr id="19" name="Cylinder 18">
            <a:extLst>
              <a:ext uri="{FF2B5EF4-FFF2-40B4-BE49-F238E27FC236}">
                <a16:creationId xmlns:a16="http://schemas.microsoft.com/office/drawing/2014/main" id="{5AC4754E-D6E0-C58D-59A2-549DCEAA5A60}"/>
              </a:ext>
            </a:extLst>
          </p:cNvPr>
          <p:cNvSpPr/>
          <p:nvPr/>
        </p:nvSpPr>
        <p:spPr>
          <a:xfrm>
            <a:off x="7052403" y="2562315"/>
            <a:ext cx="307655" cy="1438856"/>
          </a:xfrm>
          <a:prstGeom prst="can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5D97BFD-69B5-0CDE-0FAA-CAFD09F0022E}"/>
              </a:ext>
            </a:extLst>
          </p:cNvPr>
          <p:cNvSpPr txBox="1"/>
          <p:nvPr/>
        </p:nvSpPr>
        <p:spPr>
          <a:xfrm>
            <a:off x="7029163" y="3071642"/>
            <a:ext cx="4216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200" dirty="0"/>
              <a:t>UV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894EEE7-6FB1-21AB-AB22-E9A37DD1AA2D}"/>
              </a:ext>
            </a:extLst>
          </p:cNvPr>
          <p:cNvCxnSpPr>
            <a:cxnSpLocks/>
          </p:cNvCxnSpPr>
          <p:nvPr/>
        </p:nvCxnSpPr>
        <p:spPr>
          <a:xfrm flipV="1">
            <a:off x="7206230" y="2234778"/>
            <a:ext cx="0" cy="72515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56">
            <a:extLst>
              <a:ext uri="{FF2B5EF4-FFF2-40B4-BE49-F238E27FC236}">
                <a16:creationId xmlns:a16="http://schemas.microsoft.com/office/drawing/2014/main" id="{CF3E2E36-1C7A-4B28-191D-9AD81A1D1CAF}"/>
              </a:ext>
            </a:extLst>
          </p:cNvPr>
          <p:cNvSpPr txBox="1"/>
          <p:nvPr/>
        </p:nvSpPr>
        <p:spPr>
          <a:xfrm>
            <a:off x="6711966" y="1857082"/>
            <a:ext cx="10560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1000" dirty="0"/>
              <a:t>UVI or UV dose Monitor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58095E5-AFF9-F274-E9AF-0519E7A2EFF8}"/>
              </a:ext>
            </a:extLst>
          </p:cNvPr>
          <p:cNvSpPr/>
          <p:nvPr/>
        </p:nvSpPr>
        <p:spPr>
          <a:xfrm rot="5400000">
            <a:off x="4498048" y="2971263"/>
            <a:ext cx="229970" cy="247787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42B380F8-EC18-4C5A-1E37-75C85965928F}"/>
              </a:ext>
            </a:extLst>
          </p:cNvPr>
          <p:cNvSpPr/>
          <p:nvPr/>
        </p:nvSpPr>
        <p:spPr>
          <a:xfrm rot="5400000" flipH="1">
            <a:off x="4562864" y="3005033"/>
            <a:ext cx="157311" cy="167697"/>
          </a:xfrm>
          <a:prstGeom prst="triangle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9" name="Multiplication Sign 28">
            <a:extLst>
              <a:ext uri="{FF2B5EF4-FFF2-40B4-BE49-F238E27FC236}">
                <a16:creationId xmlns:a16="http://schemas.microsoft.com/office/drawing/2014/main" id="{AD130B2A-C315-AD7B-2656-6FEF0675F4E1}"/>
              </a:ext>
            </a:extLst>
          </p:cNvPr>
          <p:cNvSpPr/>
          <p:nvPr/>
        </p:nvSpPr>
        <p:spPr>
          <a:xfrm>
            <a:off x="7617107" y="3006633"/>
            <a:ext cx="153008" cy="154667"/>
          </a:xfrm>
          <a:prstGeom prst="mathMultiply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F303ADE-1499-7ABB-93B5-FFA427E5D4EB}"/>
              </a:ext>
            </a:extLst>
          </p:cNvPr>
          <p:cNvSpPr txBox="1"/>
          <p:nvPr/>
        </p:nvSpPr>
        <p:spPr>
          <a:xfrm>
            <a:off x="8870365" y="2966621"/>
            <a:ext cx="139359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1050"/>
              <a:t>To school</a:t>
            </a:r>
            <a:endParaRPr lang="en-NZ" sz="105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8E83A9C-E3CD-8AD9-E7FE-E1F77C0CBA00}"/>
              </a:ext>
            </a:extLst>
          </p:cNvPr>
          <p:cNvSpPr txBox="1"/>
          <p:nvPr/>
        </p:nvSpPr>
        <p:spPr>
          <a:xfrm>
            <a:off x="8584553" y="763595"/>
            <a:ext cx="14762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000" dirty="0"/>
              <a:t>NRV   = Non-return valve</a:t>
            </a: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6888AEF1-D71B-060D-2FF9-9B0A5BBBC650}"/>
              </a:ext>
            </a:extLst>
          </p:cNvPr>
          <p:cNvSpPr txBox="1">
            <a:spLocks/>
          </p:cNvSpPr>
          <p:nvPr/>
        </p:nvSpPr>
        <p:spPr>
          <a:xfrm>
            <a:off x="438893" y="-65363"/>
            <a:ext cx="10942320" cy="52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NZ" sz="3000" u="sng"/>
              <a:t>Existing water </a:t>
            </a:r>
            <a:r>
              <a:rPr lang="en-NZ" sz="3000" u="sng" dirty="0"/>
              <a:t>treatment process </a:t>
            </a:r>
            <a:r>
              <a:rPr lang="en-NZ" sz="3000" u="sng"/>
              <a:t>schematic –bore water example</a:t>
            </a:r>
            <a:endParaRPr lang="en-NZ" sz="3000" u="sng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C2505A-3A82-59BD-3A57-B2DAE64CEF61}"/>
              </a:ext>
            </a:extLst>
          </p:cNvPr>
          <p:cNvSpPr txBox="1"/>
          <p:nvPr/>
        </p:nvSpPr>
        <p:spPr>
          <a:xfrm>
            <a:off x="5622588" y="2997104"/>
            <a:ext cx="54547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100" dirty="0"/>
              <a:t>20 </a:t>
            </a:r>
            <a:r>
              <a:rPr lang="el-GR" sz="11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μ</a:t>
            </a:r>
            <a:r>
              <a:rPr lang="en-NZ" sz="11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</a:t>
            </a:r>
            <a:endParaRPr lang="en-NZ" sz="1100" dirty="0"/>
          </a:p>
        </p:txBody>
      </p:sp>
      <p:sp>
        <p:nvSpPr>
          <p:cNvPr id="66" name="Multiplication Sign 65">
            <a:extLst>
              <a:ext uri="{FF2B5EF4-FFF2-40B4-BE49-F238E27FC236}">
                <a16:creationId xmlns:a16="http://schemas.microsoft.com/office/drawing/2014/main" id="{2B3C53D8-3678-780D-390C-8A0C647DEFC8}"/>
              </a:ext>
            </a:extLst>
          </p:cNvPr>
          <p:cNvSpPr/>
          <p:nvPr/>
        </p:nvSpPr>
        <p:spPr>
          <a:xfrm>
            <a:off x="3301925" y="3030363"/>
            <a:ext cx="153008" cy="154667"/>
          </a:xfrm>
          <a:prstGeom prst="mathMultiply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39BF4434-9E13-B503-FE98-3CA03A1BA83E}"/>
              </a:ext>
            </a:extLst>
          </p:cNvPr>
          <p:cNvCxnSpPr>
            <a:cxnSpLocks/>
          </p:cNvCxnSpPr>
          <p:nvPr/>
        </p:nvCxnSpPr>
        <p:spPr>
          <a:xfrm>
            <a:off x="5154363" y="2777706"/>
            <a:ext cx="0" cy="308763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Flowchart: Magnetic Disk 69">
            <a:extLst>
              <a:ext uri="{FF2B5EF4-FFF2-40B4-BE49-F238E27FC236}">
                <a16:creationId xmlns:a16="http://schemas.microsoft.com/office/drawing/2014/main" id="{7E0280D4-FEF8-742F-E9FA-E18EAD9F6296}"/>
              </a:ext>
            </a:extLst>
          </p:cNvPr>
          <p:cNvSpPr/>
          <p:nvPr/>
        </p:nvSpPr>
        <p:spPr>
          <a:xfrm>
            <a:off x="5063676" y="2443154"/>
            <a:ext cx="199903" cy="339265"/>
          </a:xfrm>
          <a:prstGeom prst="flowChartMagneticDisk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71" name="TextBox 56">
            <a:extLst>
              <a:ext uri="{FF2B5EF4-FFF2-40B4-BE49-F238E27FC236}">
                <a16:creationId xmlns:a16="http://schemas.microsoft.com/office/drawing/2014/main" id="{4C54EE93-A12B-CC5C-4BC0-6D5D180BD963}"/>
              </a:ext>
            </a:extLst>
          </p:cNvPr>
          <p:cNvSpPr txBox="1"/>
          <p:nvPr/>
        </p:nvSpPr>
        <p:spPr>
          <a:xfrm>
            <a:off x="4684996" y="2179741"/>
            <a:ext cx="1226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1000" dirty="0"/>
              <a:t>Pressure Vessel</a:t>
            </a:r>
          </a:p>
        </p:txBody>
      </p:sp>
      <p:sp>
        <p:nvSpPr>
          <p:cNvPr id="72" name="Multiplication Sign 71">
            <a:extLst>
              <a:ext uri="{FF2B5EF4-FFF2-40B4-BE49-F238E27FC236}">
                <a16:creationId xmlns:a16="http://schemas.microsoft.com/office/drawing/2014/main" id="{DD6789FB-113D-109B-93CA-A9D5E5581C32}"/>
              </a:ext>
            </a:extLst>
          </p:cNvPr>
          <p:cNvSpPr/>
          <p:nvPr/>
        </p:nvSpPr>
        <p:spPr>
          <a:xfrm>
            <a:off x="6642346" y="3009135"/>
            <a:ext cx="153008" cy="154667"/>
          </a:xfrm>
          <a:prstGeom prst="mathMultiply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36" name="Multiplication Sign 35">
            <a:extLst>
              <a:ext uri="{FF2B5EF4-FFF2-40B4-BE49-F238E27FC236}">
                <a16:creationId xmlns:a16="http://schemas.microsoft.com/office/drawing/2014/main" id="{5B854C81-F1F6-9BB3-A263-C3650486285A}"/>
              </a:ext>
            </a:extLst>
          </p:cNvPr>
          <p:cNvSpPr/>
          <p:nvPr/>
        </p:nvSpPr>
        <p:spPr>
          <a:xfrm>
            <a:off x="5079950" y="2849278"/>
            <a:ext cx="153008" cy="154667"/>
          </a:xfrm>
          <a:prstGeom prst="mathMultiply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1826AA84-8CBB-DF0F-6172-5BB4CBAD1311}"/>
              </a:ext>
            </a:extLst>
          </p:cNvPr>
          <p:cNvSpPr/>
          <p:nvPr/>
        </p:nvSpPr>
        <p:spPr>
          <a:xfrm>
            <a:off x="8609738" y="1689998"/>
            <a:ext cx="353663" cy="199239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800" dirty="0">
                <a:solidFill>
                  <a:schemeClr val="tx1"/>
                </a:solidFill>
              </a:rPr>
              <a:t>FM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96C3D80-9A3C-2DB2-FEE3-E828C3FF7171}"/>
              </a:ext>
            </a:extLst>
          </p:cNvPr>
          <p:cNvSpPr txBox="1"/>
          <p:nvPr/>
        </p:nvSpPr>
        <p:spPr>
          <a:xfrm>
            <a:off x="8911395" y="1695676"/>
            <a:ext cx="1330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000" dirty="0"/>
              <a:t>= Flow meter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E5AF601-A03E-14FC-CB96-0E2E7316E3A4}"/>
              </a:ext>
            </a:extLst>
          </p:cNvPr>
          <p:cNvSpPr/>
          <p:nvPr/>
        </p:nvSpPr>
        <p:spPr>
          <a:xfrm>
            <a:off x="8180010" y="2996187"/>
            <a:ext cx="353663" cy="199239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800" dirty="0">
                <a:solidFill>
                  <a:schemeClr val="tx1"/>
                </a:solidFill>
              </a:rPr>
              <a:t>FM</a:t>
            </a:r>
          </a:p>
        </p:txBody>
      </p:sp>
    </p:spTree>
    <p:extLst>
      <p:ext uri="{BB962C8B-B14F-4D97-AF65-F5344CB8AC3E}">
        <p14:creationId xmlns:p14="http://schemas.microsoft.com/office/powerpoint/2010/main" val="1070131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931B7D58-8523-4FBB-9733-0E47325E012A}"/>
              </a:ext>
            </a:extLst>
          </p:cNvPr>
          <p:cNvSpPr/>
          <p:nvPr/>
        </p:nvSpPr>
        <p:spPr>
          <a:xfrm>
            <a:off x="8493962" y="697605"/>
            <a:ext cx="2107689" cy="159032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lowchart: Process 47">
            <a:extLst>
              <a:ext uri="{FF2B5EF4-FFF2-40B4-BE49-F238E27FC236}">
                <a16:creationId xmlns:a16="http://schemas.microsoft.com/office/drawing/2014/main" id="{BA2EF916-1BBC-4BD2-A1C7-D794E7D45356}"/>
              </a:ext>
            </a:extLst>
          </p:cNvPr>
          <p:cNvSpPr/>
          <p:nvPr/>
        </p:nvSpPr>
        <p:spPr>
          <a:xfrm>
            <a:off x="1610427" y="3279643"/>
            <a:ext cx="176640" cy="335422"/>
          </a:xfrm>
          <a:prstGeom prst="flowChartProcess">
            <a:avLst/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1D7A66D-ACD6-482D-957E-F49CE8D876A8}"/>
              </a:ext>
            </a:extLst>
          </p:cNvPr>
          <p:cNvSpPr/>
          <p:nvPr/>
        </p:nvSpPr>
        <p:spPr>
          <a:xfrm>
            <a:off x="1566918" y="3258884"/>
            <a:ext cx="263658" cy="4571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C27DF63-A867-45C7-8BF0-6C8195210F00}"/>
              </a:ext>
            </a:extLst>
          </p:cNvPr>
          <p:cNvSpPr txBox="1"/>
          <p:nvPr/>
        </p:nvSpPr>
        <p:spPr>
          <a:xfrm>
            <a:off x="1173970" y="3689481"/>
            <a:ext cx="10382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000" dirty="0"/>
              <a:t>Existing Bore and Pump</a:t>
            </a: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1DC50146-2C3D-49E6-80E9-C602ABF9854A}"/>
              </a:ext>
            </a:extLst>
          </p:cNvPr>
          <p:cNvCxnSpPr>
            <a:cxnSpLocks/>
          </p:cNvCxnSpPr>
          <p:nvPr/>
        </p:nvCxnSpPr>
        <p:spPr>
          <a:xfrm flipV="1">
            <a:off x="1693091" y="3086469"/>
            <a:ext cx="7518021" cy="102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Oval 52">
            <a:extLst>
              <a:ext uri="{FF2B5EF4-FFF2-40B4-BE49-F238E27FC236}">
                <a16:creationId xmlns:a16="http://schemas.microsoft.com/office/drawing/2014/main" id="{E44B6E8F-E4AD-49F0-9E87-DDF36900CE9E}"/>
              </a:ext>
            </a:extLst>
          </p:cNvPr>
          <p:cNvSpPr/>
          <p:nvPr/>
        </p:nvSpPr>
        <p:spPr>
          <a:xfrm rot="21402683">
            <a:off x="1573831" y="3335792"/>
            <a:ext cx="246897" cy="248081"/>
          </a:xfrm>
          <a:prstGeom prst="ellipse">
            <a:avLst/>
          </a:prstGeom>
          <a:solidFill>
            <a:schemeClr val="bg1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E5E3CE7E-D0AC-41C7-96BB-7BC962A46EC2}"/>
              </a:ext>
            </a:extLst>
          </p:cNvPr>
          <p:cNvSpPr/>
          <p:nvPr/>
        </p:nvSpPr>
        <p:spPr>
          <a:xfrm flipH="1">
            <a:off x="1615834" y="3360533"/>
            <a:ext cx="154512" cy="156623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75249AAD-C006-41E2-83CE-24EC4FB7FCD4}"/>
              </a:ext>
            </a:extLst>
          </p:cNvPr>
          <p:cNvCxnSpPr>
            <a:cxnSpLocks/>
          </p:cNvCxnSpPr>
          <p:nvPr/>
        </p:nvCxnSpPr>
        <p:spPr>
          <a:xfrm>
            <a:off x="1693090" y="3089178"/>
            <a:ext cx="0" cy="172741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Cylinder 7">
            <a:extLst>
              <a:ext uri="{FF2B5EF4-FFF2-40B4-BE49-F238E27FC236}">
                <a16:creationId xmlns:a16="http://schemas.microsoft.com/office/drawing/2014/main" id="{032A9E02-1FAE-C5CE-241E-B7DE61E1B43F}"/>
              </a:ext>
            </a:extLst>
          </p:cNvPr>
          <p:cNvSpPr/>
          <p:nvPr/>
        </p:nvSpPr>
        <p:spPr>
          <a:xfrm>
            <a:off x="6109122" y="2754900"/>
            <a:ext cx="362589" cy="812801"/>
          </a:xfrm>
          <a:prstGeom prst="can">
            <a:avLst/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DE2D40-65D3-8468-5D47-06E5B9F3DD7F}"/>
              </a:ext>
            </a:extLst>
          </p:cNvPr>
          <p:cNvSpPr txBox="1"/>
          <p:nvPr/>
        </p:nvSpPr>
        <p:spPr>
          <a:xfrm>
            <a:off x="5546024" y="3661541"/>
            <a:ext cx="1037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000" dirty="0"/>
              <a:t>Cartridge Filters</a:t>
            </a:r>
          </a:p>
        </p:txBody>
      </p:sp>
      <p:sp>
        <p:nvSpPr>
          <p:cNvPr id="11" name="Cylinder 10">
            <a:extLst>
              <a:ext uri="{FF2B5EF4-FFF2-40B4-BE49-F238E27FC236}">
                <a16:creationId xmlns:a16="http://schemas.microsoft.com/office/drawing/2014/main" id="{D5A6B469-407E-FC40-7B68-B637C85E277B}"/>
              </a:ext>
            </a:extLst>
          </p:cNvPr>
          <p:cNvSpPr/>
          <p:nvPr/>
        </p:nvSpPr>
        <p:spPr>
          <a:xfrm>
            <a:off x="5701957" y="2754900"/>
            <a:ext cx="362589" cy="812801"/>
          </a:xfrm>
          <a:prstGeom prst="can">
            <a:avLst/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44CC01-1BBD-BFD6-8297-B6CC9303775C}"/>
              </a:ext>
            </a:extLst>
          </p:cNvPr>
          <p:cNvSpPr txBox="1"/>
          <p:nvPr/>
        </p:nvSpPr>
        <p:spPr>
          <a:xfrm>
            <a:off x="6022548" y="3015033"/>
            <a:ext cx="54547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100" dirty="0"/>
              <a:t>1 </a:t>
            </a:r>
          </a:p>
          <a:p>
            <a:pPr algn="ctr"/>
            <a:r>
              <a:rPr lang="el-GR" sz="11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μ</a:t>
            </a:r>
            <a:r>
              <a:rPr lang="en-NZ" sz="11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</a:t>
            </a:r>
            <a:endParaRPr lang="en-NZ" sz="1100" dirty="0"/>
          </a:p>
        </p:txBody>
      </p:sp>
      <p:sp>
        <p:nvSpPr>
          <p:cNvPr id="14" name="TextBox 38">
            <a:extLst>
              <a:ext uri="{FF2B5EF4-FFF2-40B4-BE49-F238E27FC236}">
                <a16:creationId xmlns:a16="http://schemas.microsoft.com/office/drawing/2014/main" id="{A03CE3A6-C8CB-EA11-1141-086FF09F28E2}"/>
              </a:ext>
            </a:extLst>
          </p:cNvPr>
          <p:cNvSpPr txBox="1"/>
          <p:nvPr/>
        </p:nvSpPr>
        <p:spPr>
          <a:xfrm>
            <a:off x="8871599" y="1018483"/>
            <a:ext cx="7972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1000" dirty="0"/>
              <a:t>= Pump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A65495D-3F0B-5CA9-80A8-3B1AE16DE165}"/>
              </a:ext>
            </a:extLst>
          </p:cNvPr>
          <p:cNvSpPr/>
          <p:nvPr/>
        </p:nvSpPr>
        <p:spPr>
          <a:xfrm rot="5400000">
            <a:off x="8672516" y="1015655"/>
            <a:ext cx="229970" cy="247787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9AEE0B87-DA5A-5E6F-1F97-9CC85C4D235F}"/>
              </a:ext>
            </a:extLst>
          </p:cNvPr>
          <p:cNvSpPr/>
          <p:nvPr/>
        </p:nvSpPr>
        <p:spPr>
          <a:xfrm rot="5400000" flipH="1">
            <a:off x="8723784" y="1057403"/>
            <a:ext cx="157311" cy="167697"/>
          </a:xfrm>
          <a:prstGeom prst="triangle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7" name="Multiplication Sign 16">
            <a:extLst>
              <a:ext uri="{FF2B5EF4-FFF2-40B4-BE49-F238E27FC236}">
                <a16:creationId xmlns:a16="http://schemas.microsoft.com/office/drawing/2014/main" id="{57884C6C-0B2F-2542-8072-D92F46DFFCDA}"/>
              </a:ext>
            </a:extLst>
          </p:cNvPr>
          <p:cNvSpPr/>
          <p:nvPr/>
        </p:nvSpPr>
        <p:spPr>
          <a:xfrm>
            <a:off x="8709306" y="1377481"/>
            <a:ext cx="153008" cy="154667"/>
          </a:xfrm>
          <a:prstGeom prst="mathMultiply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C901735-B33E-68FD-9276-616C87812E7C}"/>
              </a:ext>
            </a:extLst>
          </p:cNvPr>
          <p:cNvSpPr txBox="1"/>
          <p:nvPr/>
        </p:nvSpPr>
        <p:spPr>
          <a:xfrm>
            <a:off x="8886288" y="1339753"/>
            <a:ext cx="1330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000" dirty="0"/>
              <a:t>= Isolation valve</a:t>
            </a:r>
          </a:p>
        </p:txBody>
      </p:sp>
      <p:sp>
        <p:nvSpPr>
          <p:cNvPr id="19" name="Cylinder 18">
            <a:extLst>
              <a:ext uri="{FF2B5EF4-FFF2-40B4-BE49-F238E27FC236}">
                <a16:creationId xmlns:a16="http://schemas.microsoft.com/office/drawing/2014/main" id="{5AC4754E-D6E0-C58D-59A2-549DCEAA5A60}"/>
              </a:ext>
            </a:extLst>
          </p:cNvPr>
          <p:cNvSpPr/>
          <p:nvPr/>
        </p:nvSpPr>
        <p:spPr>
          <a:xfrm>
            <a:off x="7052403" y="2562315"/>
            <a:ext cx="307655" cy="1438856"/>
          </a:xfrm>
          <a:prstGeom prst="can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5D97BFD-69B5-0CDE-0FAA-CAFD09F0022E}"/>
              </a:ext>
            </a:extLst>
          </p:cNvPr>
          <p:cNvSpPr txBox="1"/>
          <p:nvPr/>
        </p:nvSpPr>
        <p:spPr>
          <a:xfrm>
            <a:off x="7029163" y="3071642"/>
            <a:ext cx="4216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200" dirty="0"/>
              <a:t>UV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894EEE7-6FB1-21AB-AB22-E9A37DD1AA2D}"/>
              </a:ext>
            </a:extLst>
          </p:cNvPr>
          <p:cNvCxnSpPr>
            <a:cxnSpLocks/>
          </p:cNvCxnSpPr>
          <p:nvPr/>
        </p:nvCxnSpPr>
        <p:spPr>
          <a:xfrm flipV="1">
            <a:off x="7206230" y="2234778"/>
            <a:ext cx="0" cy="72515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56">
            <a:extLst>
              <a:ext uri="{FF2B5EF4-FFF2-40B4-BE49-F238E27FC236}">
                <a16:creationId xmlns:a16="http://schemas.microsoft.com/office/drawing/2014/main" id="{CF3E2E36-1C7A-4B28-191D-9AD81A1D1CAF}"/>
              </a:ext>
            </a:extLst>
          </p:cNvPr>
          <p:cNvSpPr txBox="1"/>
          <p:nvPr/>
        </p:nvSpPr>
        <p:spPr>
          <a:xfrm>
            <a:off x="6711966" y="1857082"/>
            <a:ext cx="10560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1000" dirty="0"/>
              <a:t>UVI or UV dose Monitor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58095E5-AFF9-F274-E9AF-0519E7A2EFF8}"/>
              </a:ext>
            </a:extLst>
          </p:cNvPr>
          <p:cNvSpPr/>
          <p:nvPr/>
        </p:nvSpPr>
        <p:spPr>
          <a:xfrm rot="5400000">
            <a:off x="3208998" y="2971263"/>
            <a:ext cx="229970" cy="247787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25" name="Isosceles Triangle 24">
            <a:extLst>
              <a:ext uri="{FF2B5EF4-FFF2-40B4-BE49-F238E27FC236}">
                <a16:creationId xmlns:a16="http://schemas.microsoft.com/office/drawing/2014/main" id="{42B380F8-EC18-4C5A-1E37-75C85965928F}"/>
              </a:ext>
            </a:extLst>
          </p:cNvPr>
          <p:cNvSpPr/>
          <p:nvPr/>
        </p:nvSpPr>
        <p:spPr>
          <a:xfrm rot="5400000" flipH="1">
            <a:off x="3261114" y="3005033"/>
            <a:ext cx="157311" cy="167697"/>
          </a:xfrm>
          <a:prstGeom prst="triangle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9" name="Multiplication Sign 28">
            <a:extLst>
              <a:ext uri="{FF2B5EF4-FFF2-40B4-BE49-F238E27FC236}">
                <a16:creationId xmlns:a16="http://schemas.microsoft.com/office/drawing/2014/main" id="{AD130B2A-C315-AD7B-2656-6FEF0675F4E1}"/>
              </a:ext>
            </a:extLst>
          </p:cNvPr>
          <p:cNvSpPr/>
          <p:nvPr/>
        </p:nvSpPr>
        <p:spPr>
          <a:xfrm>
            <a:off x="7617107" y="3006633"/>
            <a:ext cx="153008" cy="154667"/>
          </a:xfrm>
          <a:prstGeom prst="mathMultiply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F303ADE-1499-7ABB-93B5-FFA427E5D4EB}"/>
              </a:ext>
            </a:extLst>
          </p:cNvPr>
          <p:cNvSpPr txBox="1"/>
          <p:nvPr/>
        </p:nvSpPr>
        <p:spPr>
          <a:xfrm>
            <a:off x="8870365" y="2966621"/>
            <a:ext cx="139359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1050"/>
              <a:t>To school</a:t>
            </a:r>
            <a:endParaRPr lang="en-NZ" sz="105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8E83A9C-E3CD-8AD9-E7FE-E1F77C0CBA00}"/>
              </a:ext>
            </a:extLst>
          </p:cNvPr>
          <p:cNvSpPr txBox="1"/>
          <p:nvPr/>
        </p:nvSpPr>
        <p:spPr>
          <a:xfrm>
            <a:off x="8584553" y="763595"/>
            <a:ext cx="14762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000" dirty="0"/>
              <a:t>NRV   = Non-return valve</a:t>
            </a: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6888AEF1-D71B-060D-2FF9-9B0A5BBBC650}"/>
              </a:ext>
            </a:extLst>
          </p:cNvPr>
          <p:cNvSpPr txBox="1">
            <a:spLocks/>
          </p:cNvSpPr>
          <p:nvPr/>
        </p:nvSpPr>
        <p:spPr>
          <a:xfrm>
            <a:off x="424163" y="75417"/>
            <a:ext cx="10942320" cy="52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NZ" sz="3000" u="sng" dirty="0"/>
              <a:t>Existing water treatment process schematic – bore water example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C2505A-3A82-59BD-3A57-B2DAE64CEF61}"/>
              </a:ext>
            </a:extLst>
          </p:cNvPr>
          <p:cNvSpPr txBox="1"/>
          <p:nvPr/>
        </p:nvSpPr>
        <p:spPr>
          <a:xfrm>
            <a:off x="5622588" y="2997104"/>
            <a:ext cx="54547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100" dirty="0"/>
              <a:t>20 </a:t>
            </a:r>
            <a:r>
              <a:rPr lang="el-GR" sz="11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μ</a:t>
            </a:r>
            <a:r>
              <a:rPr lang="en-NZ" sz="11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m</a:t>
            </a:r>
            <a:endParaRPr lang="en-NZ" sz="1100" dirty="0"/>
          </a:p>
        </p:txBody>
      </p:sp>
      <p:sp>
        <p:nvSpPr>
          <p:cNvPr id="66" name="Multiplication Sign 65">
            <a:extLst>
              <a:ext uri="{FF2B5EF4-FFF2-40B4-BE49-F238E27FC236}">
                <a16:creationId xmlns:a16="http://schemas.microsoft.com/office/drawing/2014/main" id="{2B3C53D8-3678-780D-390C-8A0C647DEFC8}"/>
              </a:ext>
            </a:extLst>
          </p:cNvPr>
          <p:cNvSpPr/>
          <p:nvPr/>
        </p:nvSpPr>
        <p:spPr>
          <a:xfrm>
            <a:off x="2616125" y="3030363"/>
            <a:ext cx="153008" cy="154667"/>
          </a:xfrm>
          <a:prstGeom prst="mathMultiply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39BF4434-9E13-B503-FE98-3CA03A1BA83E}"/>
              </a:ext>
            </a:extLst>
          </p:cNvPr>
          <p:cNvCxnSpPr>
            <a:cxnSpLocks/>
          </p:cNvCxnSpPr>
          <p:nvPr/>
        </p:nvCxnSpPr>
        <p:spPr>
          <a:xfrm>
            <a:off x="3833563" y="2777706"/>
            <a:ext cx="0" cy="308763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0" name="Flowchart: Magnetic Disk 69">
            <a:extLst>
              <a:ext uri="{FF2B5EF4-FFF2-40B4-BE49-F238E27FC236}">
                <a16:creationId xmlns:a16="http://schemas.microsoft.com/office/drawing/2014/main" id="{7E0280D4-FEF8-742F-E9FA-E18EAD9F6296}"/>
              </a:ext>
            </a:extLst>
          </p:cNvPr>
          <p:cNvSpPr/>
          <p:nvPr/>
        </p:nvSpPr>
        <p:spPr>
          <a:xfrm>
            <a:off x="3742876" y="2443154"/>
            <a:ext cx="199903" cy="339265"/>
          </a:xfrm>
          <a:prstGeom prst="flowChartMagneticDisk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71" name="TextBox 56">
            <a:extLst>
              <a:ext uri="{FF2B5EF4-FFF2-40B4-BE49-F238E27FC236}">
                <a16:creationId xmlns:a16="http://schemas.microsoft.com/office/drawing/2014/main" id="{4C54EE93-A12B-CC5C-4BC0-6D5D180BD963}"/>
              </a:ext>
            </a:extLst>
          </p:cNvPr>
          <p:cNvSpPr txBox="1"/>
          <p:nvPr/>
        </p:nvSpPr>
        <p:spPr>
          <a:xfrm>
            <a:off x="3294346" y="2179741"/>
            <a:ext cx="1226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1000" dirty="0"/>
              <a:t>Pressure Vessel</a:t>
            </a:r>
          </a:p>
        </p:txBody>
      </p:sp>
      <p:sp>
        <p:nvSpPr>
          <p:cNvPr id="72" name="Multiplication Sign 71">
            <a:extLst>
              <a:ext uri="{FF2B5EF4-FFF2-40B4-BE49-F238E27FC236}">
                <a16:creationId xmlns:a16="http://schemas.microsoft.com/office/drawing/2014/main" id="{DD6789FB-113D-109B-93CA-A9D5E5581C32}"/>
              </a:ext>
            </a:extLst>
          </p:cNvPr>
          <p:cNvSpPr/>
          <p:nvPr/>
        </p:nvSpPr>
        <p:spPr>
          <a:xfrm>
            <a:off x="6642346" y="3009135"/>
            <a:ext cx="153008" cy="154667"/>
          </a:xfrm>
          <a:prstGeom prst="mathMultiply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36" name="Multiplication Sign 35">
            <a:extLst>
              <a:ext uri="{FF2B5EF4-FFF2-40B4-BE49-F238E27FC236}">
                <a16:creationId xmlns:a16="http://schemas.microsoft.com/office/drawing/2014/main" id="{5B854C81-F1F6-9BB3-A263-C3650486285A}"/>
              </a:ext>
            </a:extLst>
          </p:cNvPr>
          <p:cNvSpPr/>
          <p:nvPr/>
        </p:nvSpPr>
        <p:spPr>
          <a:xfrm>
            <a:off x="3759150" y="2849278"/>
            <a:ext cx="153008" cy="154667"/>
          </a:xfrm>
          <a:prstGeom prst="mathMultiply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1826AA84-8CBB-DF0F-6172-5BB4CBAD1311}"/>
              </a:ext>
            </a:extLst>
          </p:cNvPr>
          <p:cNvSpPr/>
          <p:nvPr/>
        </p:nvSpPr>
        <p:spPr>
          <a:xfrm>
            <a:off x="8609738" y="1689998"/>
            <a:ext cx="353663" cy="199239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800" dirty="0">
                <a:solidFill>
                  <a:schemeClr val="tx1"/>
                </a:solidFill>
              </a:rPr>
              <a:t>FM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96C3D80-9A3C-2DB2-FEE3-E828C3FF7171}"/>
              </a:ext>
            </a:extLst>
          </p:cNvPr>
          <p:cNvSpPr txBox="1"/>
          <p:nvPr/>
        </p:nvSpPr>
        <p:spPr>
          <a:xfrm>
            <a:off x="8911395" y="1695676"/>
            <a:ext cx="13300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000" dirty="0"/>
              <a:t>= Flow meter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E5AF601-A03E-14FC-CB96-0E2E7316E3A4}"/>
              </a:ext>
            </a:extLst>
          </p:cNvPr>
          <p:cNvSpPr/>
          <p:nvPr/>
        </p:nvSpPr>
        <p:spPr>
          <a:xfrm>
            <a:off x="8180010" y="2996187"/>
            <a:ext cx="353663" cy="199239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800" dirty="0">
                <a:solidFill>
                  <a:schemeClr val="tx1"/>
                </a:solidFill>
              </a:rPr>
              <a:t>FM</a:t>
            </a:r>
          </a:p>
        </p:txBody>
      </p:sp>
      <p:sp>
        <p:nvSpPr>
          <p:cNvPr id="2" name="Cylinder 1">
            <a:extLst>
              <a:ext uri="{FF2B5EF4-FFF2-40B4-BE49-F238E27FC236}">
                <a16:creationId xmlns:a16="http://schemas.microsoft.com/office/drawing/2014/main" id="{814D7A79-F43F-4976-8429-FA42C89EC7C1}"/>
              </a:ext>
            </a:extLst>
          </p:cNvPr>
          <p:cNvSpPr/>
          <p:nvPr/>
        </p:nvSpPr>
        <p:spPr>
          <a:xfrm>
            <a:off x="4303223" y="2562315"/>
            <a:ext cx="307655" cy="1438856"/>
          </a:xfrm>
          <a:prstGeom prst="can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FD019C-673E-9B15-B8BB-70565E305364}"/>
              </a:ext>
            </a:extLst>
          </p:cNvPr>
          <p:cNvSpPr txBox="1"/>
          <p:nvPr/>
        </p:nvSpPr>
        <p:spPr>
          <a:xfrm>
            <a:off x="4216065" y="3045810"/>
            <a:ext cx="483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900" dirty="0"/>
              <a:t>Media Filter </a:t>
            </a:r>
          </a:p>
        </p:txBody>
      </p:sp>
      <p:sp>
        <p:nvSpPr>
          <p:cNvPr id="4" name="TextBox 101">
            <a:extLst>
              <a:ext uri="{FF2B5EF4-FFF2-40B4-BE49-F238E27FC236}">
                <a16:creationId xmlns:a16="http://schemas.microsoft.com/office/drawing/2014/main" id="{444E7A6B-32D6-4F62-9CB5-01EE1A4CBA32}"/>
              </a:ext>
            </a:extLst>
          </p:cNvPr>
          <p:cNvSpPr txBox="1"/>
          <p:nvPr/>
        </p:nvSpPr>
        <p:spPr>
          <a:xfrm>
            <a:off x="1669424" y="2220017"/>
            <a:ext cx="86060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1050" dirty="0"/>
              <a:t>Water sample point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293ED3-7DA1-48AC-AAF4-FFF2DBF59C1B}"/>
              </a:ext>
            </a:extLst>
          </p:cNvPr>
          <p:cNvSpPr/>
          <p:nvPr/>
        </p:nvSpPr>
        <p:spPr>
          <a:xfrm rot="5400000">
            <a:off x="1996706" y="2977169"/>
            <a:ext cx="190109" cy="5355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 sz="1100"/>
          </a:p>
        </p:txBody>
      </p:sp>
      <p:sp>
        <p:nvSpPr>
          <p:cNvPr id="7" name="Flowchart: Magnetic Disk 6">
            <a:extLst>
              <a:ext uri="{FF2B5EF4-FFF2-40B4-BE49-F238E27FC236}">
                <a16:creationId xmlns:a16="http://schemas.microsoft.com/office/drawing/2014/main" id="{89D06693-E00C-1293-82C5-36C1A1AB1F1A}"/>
              </a:ext>
            </a:extLst>
          </p:cNvPr>
          <p:cNvSpPr/>
          <p:nvPr/>
        </p:nvSpPr>
        <p:spPr>
          <a:xfrm>
            <a:off x="4347533" y="2494814"/>
            <a:ext cx="217206" cy="106298"/>
          </a:xfrm>
          <a:prstGeom prst="flowChartMagneticDisk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Flowchart: Magnetic Disk 22">
            <a:extLst>
              <a:ext uri="{FF2B5EF4-FFF2-40B4-BE49-F238E27FC236}">
                <a16:creationId xmlns:a16="http://schemas.microsoft.com/office/drawing/2014/main" id="{F9A7C666-C244-A1A5-6C2E-5E802A4F978C}"/>
              </a:ext>
            </a:extLst>
          </p:cNvPr>
          <p:cNvSpPr/>
          <p:nvPr/>
        </p:nvSpPr>
        <p:spPr>
          <a:xfrm>
            <a:off x="4431712" y="2448516"/>
            <a:ext cx="45719" cy="60042"/>
          </a:xfrm>
          <a:prstGeom prst="flowChartMagneticDisk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6" name="Cube 25">
            <a:extLst>
              <a:ext uri="{FF2B5EF4-FFF2-40B4-BE49-F238E27FC236}">
                <a16:creationId xmlns:a16="http://schemas.microsoft.com/office/drawing/2014/main" id="{0CCC9536-DD89-6662-9F55-C8DC21D31B8D}"/>
              </a:ext>
            </a:extLst>
          </p:cNvPr>
          <p:cNvSpPr/>
          <p:nvPr/>
        </p:nvSpPr>
        <p:spPr>
          <a:xfrm>
            <a:off x="4382652" y="2380244"/>
            <a:ext cx="150479" cy="92751"/>
          </a:xfrm>
          <a:prstGeom prst="cub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8" name="Cylinder 27">
            <a:extLst>
              <a:ext uri="{FF2B5EF4-FFF2-40B4-BE49-F238E27FC236}">
                <a16:creationId xmlns:a16="http://schemas.microsoft.com/office/drawing/2014/main" id="{7FA3925D-D9FF-6559-37A7-302F5354404B}"/>
              </a:ext>
            </a:extLst>
          </p:cNvPr>
          <p:cNvSpPr/>
          <p:nvPr/>
        </p:nvSpPr>
        <p:spPr>
          <a:xfrm>
            <a:off x="5021567" y="2562315"/>
            <a:ext cx="307655" cy="1438856"/>
          </a:xfrm>
          <a:prstGeom prst="can">
            <a:avLst/>
          </a:prstGeom>
          <a:solidFill>
            <a:schemeClr val="bg2">
              <a:lumMod val="9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9EA91CE-DBD3-0639-11E0-E1715B5D2B87}"/>
              </a:ext>
            </a:extLst>
          </p:cNvPr>
          <p:cNvSpPr txBox="1"/>
          <p:nvPr/>
        </p:nvSpPr>
        <p:spPr>
          <a:xfrm>
            <a:off x="4883973" y="4080130"/>
            <a:ext cx="7159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000" dirty="0"/>
              <a:t>Softener</a:t>
            </a:r>
          </a:p>
        </p:txBody>
      </p:sp>
      <p:sp>
        <p:nvSpPr>
          <p:cNvPr id="34" name="Flowchart: Magnetic Disk 33">
            <a:extLst>
              <a:ext uri="{FF2B5EF4-FFF2-40B4-BE49-F238E27FC236}">
                <a16:creationId xmlns:a16="http://schemas.microsoft.com/office/drawing/2014/main" id="{6A73F902-9A18-CCE5-D77D-04092D95370B}"/>
              </a:ext>
            </a:extLst>
          </p:cNvPr>
          <p:cNvSpPr/>
          <p:nvPr/>
        </p:nvSpPr>
        <p:spPr>
          <a:xfrm>
            <a:off x="5065877" y="2494814"/>
            <a:ext cx="217206" cy="106298"/>
          </a:xfrm>
          <a:prstGeom prst="flowChartMagneticDisk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" name="Flowchart: Magnetic Disk 36">
            <a:extLst>
              <a:ext uri="{FF2B5EF4-FFF2-40B4-BE49-F238E27FC236}">
                <a16:creationId xmlns:a16="http://schemas.microsoft.com/office/drawing/2014/main" id="{4EF95DC8-E21D-27E9-2A8F-40F7385C0517}"/>
              </a:ext>
            </a:extLst>
          </p:cNvPr>
          <p:cNvSpPr/>
          <p:nvPr/>
        </p:nvSpPr>
        <p:spPr>
          <a:xfrm>
            <a:off x="5150056" y="2448516"/>
            <a:ext cx="45719" cy="60042"/>
          </a:xfrm>
          <a:prstGeom prst="flowChartMagneticDisk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38" name="Cube 37">
            <a:extLst>
              <a:ext uri="{FF2B5EF4-FFF2-40B4-BE49-F238E27FC236}">
                <a16:creationId xmlns:a16="http://schemas.microsoft.com/office/drawing/2014/main" id="{DD377321-FA77-FFD4-04D0-330B0B4ED28D}"/>
              </a:ext>
            </a:extLst>
          </p:cNvPr>
          <p:cNvSpPr/>
          <p:nvPr/>
        </p:nvSpPr>
        <p:spPr>
          <a:xfrm>
            <a:off x="5100996" y="2380244"/>
            <a:ext cx="150479" cy="92751"/>
          </a:xfrm>
          <a:prstGeom prst="cub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36800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Punched Tape 2">
            <a:extLst>
              <a:ext uri="{FF2B5EF4-FFF2-40B4-BE49-F238E27FC236}">
                <a16:creationId xmlns:a16="http://schemas.microsoft.com/office/drawing/2014/main" id="{5573EEE5-2585-4478-9FE0-3595A85E18DF}"/>
              </a:ext>
            </a:extLst>
          </p:cNvPr>
          <p:cNvSpPr/>
          <p:nvPr/>
        </p:nvSpPr>
        <p:spPr>
          <a:xfrm>
            <a:off x="128987" y="4016751"/>
            <a:ext cx="3338181" cy="475837"/>
          </a:xfrm>
          <a:prstGeom prst="flowChartPunchedTap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A493D2A1-7A3F-4249-A004-39F73F1A2B2B}"/>
              </a:ext>
            </a:extLst>
          </p:cNvPr>
          <p:cNvCxnSpPr>
            <a:cxnSpLocks/>
          </p:cNvCxnSpPr>
          <p:nvPr/>
        </p:nvCxnSpPr>
        <p:spPr>
          <a:xfrm>
            <a:off x="6028188" y="1314153"/>
            <a:ext cx="10663" cy="7012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7" name="Oval 76">
            <a:extLst>
              <a:ext uri="{FF2B5EF4-FFF2-40B4-BE49-F238E27FC236}">
                <a16:creationId xmlns:a16="http://schemas.microsoft.com/office/drawing/2014/main" id="{C7C7950E-3FB3-463F-B6D2-81C79FBB17EB}"/>
              </a:ext>
            </a:extLst>
          </p:cNvPr>
          <p:cNvSpPr>
            <a:spLocks noChangeAspect="1"/>
          </p:cNvSpPr>
          <p:nvPr/>
        </p:nvSpPr>
        <p:spPr>
          <a:xfrm>
            <a:off x="5924740" y="1575430"/>
            <a:ext cx="229577" cy="216072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100" dirty="0"/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C04EE7F6-C352-40A0-B2DD-0A1CB55A69FD}"/>
              </a:ext>
            </a:extLst>
          </p:cNvPr>
          <p:cNvCxnSpPr>
            <a:cxnSpLocks/>
          </p:cNvCxnSpPr>
          <p:nvPr/>
        </p:nvCxnSpPr>
        <p:spPr>
          <a:xfrm>
            <a:off x="8386870" y="2438728"/>
            <a:ext cx="0" cy="6345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nector: Elbow 16">
            <a:extLst>
              <a:ext uri="{FF2B5EF4-FFF2-40B4-BE49-F238E27FC236}">
                <a16:creationId xmlns:a16="http://schemas.microsoft.com/office/drawing/2014/main" id="{DB84A307-50D2-419A-9183-59FB530F2F48}"/>
              </a:ext>
            </a:extLst>
          </p:cNvPr>
          <p:cNvCxnSpPr>
            <a:cxnSpLocks/>
            <a:stCxn id="67" idx="0"/>
          </p:cNvCxnSpPr>
          <p:nvPr/>
        </p:nvCxnSpPr>
        <p:spPr>
          <a:xfrm rot="5400000" flipH="1" flipV="1">
            <a:off x="1828441" y="2032943"/>
            <a:ext cx="1672522" cy="220549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Cylinder 41">
            <a:extLst>
              <a:ext uri="{FF2B5EF4-FFF2-40B4-BE49-F238E27FC236}">
                <a16:creationId xmlns:a16="http://schemas.microsoft.com/office/drawing/2014/main" id="{8E4F0BA8-5C64-4862-9346-2B3D83D63272}"/>
              </a:ext>
            </a:extLst>
          </p:cNvPr>
          <p:cNvSpPr/>
          <p:nvPr/>
        </p:nvSpPr>
        <p:spPr>
          <a:xfrm>
            <a:off x="3650518" y="1918107"/>
            <a:ext cx="362589" cy="812801"/>
          </a:xfrm>
          <a:prstGeom prst="can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1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6886D2-F031-4EB2-BF94-6B418F3984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870" y="32422"/>
            <a:ext cx="10942320" cy="558192"/>
          </a:xfrm>
        </p:spPr>
        <p:txBody>
          <a:bodyPr>
            <a:normAutofit fontScale="90000"/>
          </a:bodyPr>
          <a:lstStyle/>
          <a:p>
            <a:r>
              <a:rPr lang="en-NZ" sz="3600" u="sng" dirty="0"/>
              <a:t>Water treatment process schematic </a:t>
            </a:r>
            <a:r>
              <a:rPr lang="en-NZ" sz="3600" u="sng"/>
              <a:t>– surface </a:t>
            </a:r>
            <a:r>
              <a:rPr lang="en-NZ" sz="3600" u="sng" dirty="0"/>
              <a:t>water example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724A48-750A-466E-88A8-225F6FB49679}"/>
              </a:ext>
            </a:extLst>
          </p:cNvPr>
          <p:cNvSpPr txBox="1"/>
          <p:nvPr/>
        </p:nvSpPr>
        <p:spPr>
          <a:xfrm>
            <a:off x="3558608" y="2001341"/>
            <a:ext cx="5454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600" dirty="0"/>
              <a:t>20 </a:t>
            </a:r>
            <a:r>
              <a:rPr lang="el-GR" sz="1600" dirty="0"/>
              <a:t>μ</a:t>
            </a:r>
            <a:r>
              <a:rPr lang="en-NZ" sz="1600" dirty="0"/>
              <a:t>m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A6FA58C0-8C35-42BA-BF77-FA5391EE4F6C}"/>
              </a:ext>
            </a:extLst>
          </p:cNvPr>
          <p:cNvSpPr/>
          <p:nvPr/>
        </p:nvSpPr>
        <p:spPr>
          <a:xfrm>
            <a:off x="1497387" y="3273975"/>
            <a:ext cx="132080" cy="12548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10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7DC29A4-3223-499B-81B6-389D38E167EC}"/>
              </a:ext>
            </a:extLst>
          </p:cNvPr>
          <p:cNvSpPr txBox="1"/>
          <p:nvPr/>
        </p:nvSpPr>
        <p:spPr>
          <a:xfrm>
            <a:off x="1073042" y="3216060"/>
            <a:ext cx="53308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100" dirty="0"/>
              <a:t>NRV</a:t>
            </a:r>
          </a:p>
        </p:txBody>
      </p:sp>
      <p:sp>
        <p:nvSpPr>
          <p:cNvPr id="44" name="Cylinder 43">
            <a:extLst>
              <a:ext uri="{FF2B5EF4-FFF2-40B4-BE49-F238E27FC236}">
                <a16:creationId xmlns:a16="http://schemas.microsoft.com/office/drawing/2014/main" id="{E262A380-6822-47C0-9890-84E841AD7D63}"/>
              </a:ext>
            </a:extLst>
          </p:cNvPr>
          <p:cNvSpPr/>
          <p:nvPr/>
        </p:nvSpPr>
        <p:spPr>
          <a:xfrm>
            <a:off x="4111519" y="1918107"/>
            <a:ext cx="362589" cy="812801"/>
          </a:xfrm>
          <a:prstGeom prst="can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10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0C00F66-F2E2-4D6D-BB2B-30EB9B464E46}"/>
              </a:ext>
            </a:extLst>
          </p:cNvPr>
          <p:cNvSpPr txBox="1"/>
          <p:nvPr/>
        </p:nvSpPr>
        <p:spPr>
          <a:xfrm>
            <a:off x="4020078" y="2001341"/>
            <a:ext cx="5454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600" dirty="0"/>
              <a:t>1 </a:t>
            </a:r>
            <a:r>
              <a:rPr lang="el-GR" sz="1600" dirty="0"/>
              <a:t>μ</a:t>
            </a:r>
            <a:r>
              <a:rPr lang="en-NZ" sz="1600" dirty="0"/>
              <a:t>m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A0FE11B0-86E3-4BE9-8669-1524A9D0D454}"/>
              </a:ext>
            </a:extLst>
          </p:cNvPr>
          <p:cNvCxnSpPr>
            <a:cxnSpLocks/>
          </p:cNvCxnSpPr>
          <p:nvPr/>
        </p:nvCxnSpPr>
        <p:spPr>
          <a:xfrm>
            <a:off x="4013107" y="2304861"/>
            <a:ext cx="9841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2505CC28-40A0-4999-8CF1-ABC4266BBCAF}"/>
              </a:ext>
            </a:extLst>
          </p:cNvPr>
          <p:cNvSpPr txBox="1"/>
          <p:nvPr/>
        </p:nvSpPr>
        <p:spPr>
          <a:xfrm>
            <a:off x="3534116" y="1655627"/>
            <a:ext cx="10775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100" dirty="0"/>
              <a:t>Cartridge filters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CB90F79D-66F5-43E8-86B0-893105F7B848}"/>
              </a:ext>
            </a:extLst>
          </p:cNvPr>
          <p:cNvCxnSpPr>
            <a:cxnSpLocks/>
          </p:cNvCxnSpPr>
          <p:nvPr/>
        </p:nvCxnSpPr>
        <p:spPr>
          <a:xfrm flipV="1">
            <a:off x="4481549" y="2284340"/>
            <a:ext cx="588372" cy="31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Cylinder 59">
            <a:extLst>
              <a:ext uri="{FF2B5EF4-FFF2-40B4-BE49-F238E27FC236}">
                <a16:creationId xmlns:a16="http://schemas.microsoft.com/office/drawing/2014/main" id="{D5279A5A-B3B8-40CB-B02C-4508C8770888}"/>
              </a:ext>
            </a:extLst>
          </p:cNvPr>
          <p:cNvSpPr/>
          <p:nvPr/>
        </p:nvSpPr>
        <p:spPr>
          <a:xfrm>
            <a:off x="5080561" y="1559440"/>
            <a:ext cx="307655" cy="1438856"/>
          </a:xfrm>
          <a:prstGeom prst="can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10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22F1F2A-5C18-4573-AA70-407FBE6BAD62}"/>
              </a:ext>
            </a:extLst>
          </p:cNvPr>
          <p:cNvSpPr txBox="1"/>
          <p:nvPr/>
        </p:nvSpPr>
        <p:spPr>
          <a:xfrm>
            <a:off x="5020229" y="2095423"/>
            <a:ext cx="4818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600" dirty="0"/>
              <a:t>UV</a:t>
            </a:r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426A6DBF-A104-4BB1-8D9B-A48D55A07113}"/>
              </a:ext>
            </a:extLst>
          </p:cNvPr>
          <p:cNvCxnSpPr>
            <a:cxnSpLocks/>
            <a:endCxn id="69" idx="1"/>
          </p:cNvCxnSpPr>
          <p:nvPr/>
        </p:nvCxnSpPr>
        <p:spPr>
          <a:xfrm flipV="1">
            <a:off x="6257228" y="2284340"/>
            <a:ext cx="3083534" cy="15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2FDCB11F-C0D3-4B4F-98EC-017B605D21F6}"/>
              </a:ext>
            </a:extLst>
          </p:cNvPr>
          <p:cNvSpPr txBox="1"/>
          <p:nvPr/>
        </p:nvSpPr>
        <p:spPr>
          <a:xfrm>
            <a:off x="9340762" y="2068896"/>
            <a:ext cx="13263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100" dirty="0"/>
              <a:t>To school and schoolhouse</a:t>
            </a:r>
          </a:p>
        </p:txBody>
      </p:sp>
      <p:sp>
        <p:nvSpPr>
          <p:cNvPr id="75" name="Multiplication Sign 74">
            <a:extLst>
              <a:ext uri="{FF2B5EF4-FFF2-40B4-BE49-F238E27FC236}">
                <a16:creationId xmlns:a16="http://schemas.microsoft.com/office/drawing/2014/main" id="{2BC0E0C0-A812-4F8F-B3F3-AB6BF12AABBC}"/>
              </a:ext>
            </a:extLst>
          </p:cNvPr>
          <p:cNvSpPr/>
          <p:nvPr/>
        </p:nvSpPr>
        <p:spPr>
          <a:xfrm>
            <a:off x="6428249" y="2207006"/>
            <a:ext cx="153008" cy="154667"/>
          </a:xfrm>
          <a:prstGeom prst="mathMultiply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100" dirty="0"/>
          </a:p>
        </p:txBody>
      </p:sp>
      <p:sp>
        <p:nvSpPr>
          <p:cNvPr id="85" name="Multiplication Sign 84">
            <a:extLst>
              <a:ext uri="{FF2B5EF4-FFF2-40B4-BE49-F238E27FC236}">
                <a16:creationId xmlns:a16="http://schemas.microsoft.com/office/drawing/2014/main" id="{5CAF0DA0-53DD-4107-AA90-69D599EDF26D}"/>
              </a:ext>
            </a:extLst>
          </p:cNvPr>
          <p:cNvSpPr/>
          <p:nvPr/>
        </p:nvSpPr>
        <p:spPr>
          <a:xfrm>
            <a:off x="3315303" y="2224127"/>
            <a:ext cx="153008" cy="154667"/>
          </a:xfrm>
          <a:prstGeom prst="mathMultiply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10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4424169-3FCA-44CB-93AF-5FFE387317C5}"/>
              </a:ext>
            </a:extLst>
          </p:cNvPr>
          <p:cNvSpPr txBox="1"/>
          <p:nvPr/>
        </p:nvSpPr>
        <p:spPr>
          <a:xfrm>
            <a:off x="3234455" y="2043576"/>
            <a:ext cx="310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200" dirty="0"/>
              <a:t>IV</a:t>
            </a:r>
          </a:p>
        </p:txBody>
      </p:sp>
      <p:sp>
        <p:nvSpPr>
          <p:cNvPr id="87" name="Multiplication Sign 86">
            <a:extLst>
              <a:ext uri="{FF2B5EF4-FFF2-40B4-BE49-F238E27FC236}">
                <a16:creationId xmlns:a16="http://schemas.microsoft.com/office/drawing/2014/main" id="{88A8C66F-DB7D-4A4C-9CA2-9690A445DD4E}"/>
              </a:ext>
            </a:extLst>
          </p:cNvPr>
          <p:cNvSpPr/>
          <p:nvPr/>
        </p:nvSpPr>
        <p:spPr>
          <a:xfrm>
            <a:off x="1486393" y="2894908"/>
            <a:ext cx="153008" cy="154667"/>
          </a:xfrm>
          <a:prstGeom prst="mathMultiply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10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02E388D0-4210-4802-8F78-A8504BFE0BA3}"/>
              </a:ext>
            </a:extLst>
          </p:cNvPr>
          <p:cNvSpPr txBox="1"/>
          <p:nvPr/>
        </p:nvSpPr>
        <p:spPr>
          <a:xfrm>
            <a:off x="1206069" y="2850412"/>
            <a:ext cx="3132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100" dirty="0"/>
              <a:t>IV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5112B86F-092B-4026-927A-C4D2F2C9A769}"/>
              </a:ext>
            </a:extLst>
          </p:cNvPr>
          <p:cNvSpPr txBox="1"/>
          <p:nvPr/>
        </p:nvSpPr>
        <p:spPr>
          <a:xfrm>
            <a:off x="6357097" y="2007473"/>
            <a:ext cx="7289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100" dirty="0"/>
              <a:t>IV</a:t>
            </a:r>
          </a:p>
        </p:txBody>
      </p:sp>
      <p:sp>
        <p:nvSpPr>
          <p:cNvPr id="67" name="Flowchart: Process 66">
            <a:extLst>
              <a:ext uri="{FF2B5EF4-FFF2-40B4-BE49-F238E27FC236}">
                <a16:creationId xmlns:a16="http://schemas.microsoft.com/office/drawing/2014/main" id="{DECA5888-8DB0-4839-9CF6-3D00C4355CA8}"/>
              </a:ext>
            </a:extLst>
          </p:cNvPr>
          <p:cNvSpPr/>
          <p:nvPr/>
        </p:nvSpPr>
        <p:spPr>
          <a:xfrm>
            <a:off x="1519302" y="3971950"/>
            <a:ext cx="85307" cy="158934"/>
          </a:xfrm>
          <a:prstGeom prst="flowChartProcess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10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C17DFAC-9630-4DFB-9181-873DA82D304F}"/>
              </a:ext>
            </a:extLst>
          </p:cNvPr>
          <p:cNvGrpSpPr/>
          <p:nvPr/>
        </p:nvGrpSpPr>
        <p:grpSpPr>
          <a:xfrm>
            <a:off x="1389235" y="3567514"/>
            <a:ext cx="345440" cy="325120"/>
            <a:chOff x="1869440" y="5621212"/>
            <a:chExt cx="345440" cy="325120"/>
          </a:xfrm>
          <a:solidFill>
            <a:srgbClr val="00B0F0"/>
          </a:solidFill>
        </p:grpSpPr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2EDD3959-C648-47BF-9D20-A155A2EF886A}"/>
                </a:ext>
              </a:extLst>
            </p:cNvPr>
            <p:cNvSpPr/>
            <p:nvPr/>
          </p:nvSpPr>
          <p:spPr>
            <a:xfrm>
              <a:off x="1869440" y="5621212"/>
              <a:ext cx="345440" cy="325120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sz="1100" dirty="0"/>
            </a:p>
          </p:txBody>
        </p:sp>
        <p:sp>
          <p:nvSpPr>
            <p:cNvPr id="72" name="Isosceles Triangle 71">
              <a:extLst>
                <a:ext uri="{FF2B5EF4-FFF2-40B4-BE49-F238E27FC236}">
                  <a16:creationId xmlns:a16="http://schemas.microsoft.com/office/drawing/2014/main" id="{60887206-F71D-4CD2-B427-546CCEBFEE67}"/>
                </a:ext>
              </a:extLst>
            </p:cNvPr>
            <p:cNvSpPr/>
            <p:nvPr/>
          </p:nvSpPr>
          <p:spPr>
            <a:xfrm flipH="1">
              <a:off x="1920023" y="5627830"/>
              <a:ext cx="232094" cy="264768"/>
            </a:xfrm>
            <a:prstGeom prst="triangle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Z" sz="1100"/>
            </a:p>
          </p:txBody>
        </p:sp>
      </p:grp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018C957C-9FB5-49F7-8CED-DAA730290E7A}"/>
              </a:ext>
            </a:extLst>
          </p:cNvPr>
          <p:cNvCxnSpPr>
            <a:cxnSpLocks/>
          </p:cNvCxnSpPr>
          <p:nvPr/>
        </p:nvCxnSpPr>
        <p:spPr>
          <a:xfrm>
            <a:off x="5388216" y="2285926"/>
            <a:ext cx="42132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2" name="Rectangle 91">
            <a:extLst>
              <a:ext uri="{FF2B5EF4-FFF2-40B4-BE49-F238E27FC236}">
                <a16:creationId xmlns:a16="http://schemas.microsoft.com/office/drawing/2014/main" id="{18D265E5-AD3C-4C2B-B10C-A321A03F8AA6}"/>
              </a:ext>
            </a:extLst>
          </p:cNvPr>
          <p:cNvSpPr/>
          <p:nvPr/>
        </p:nvSpPr>
        <p:spPr>
          <a:xfrm>
            <a:off x="5802047" y="2015374"/>
            <a:ext cx="482173" cy="57485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10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0C751972-40D2-4F42-A1F8-8E09D104F06F}"/>
              </a:ext>
            </a:extLst>
          </p:cNvPr>
          <p:cNvSpPr txBox="1"/>
          <p:nvPr/>
        </p:nvSpPr>
        <p:spPr>
          <a:xfrm>
            <a:off x="5708406" y="2076613"/>
            <a:ext cx="66434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100" dirty="0"/>
              <a:t>Chlorine dosing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444E7A6B-32D6-4F62-9CB5-01EE1A4CBA32}"/>
              </a:ext>
            </a:extLst>
          </p:cNvPr>
          <p:cNvSpPr txBox="1"/>
          <p:nvPr/>
        </p:nvSpPr>
        <p:spPr>
          <a:xfrm>
            <a:off x="651726" y="2370426"/>
            <a:ext cx="86060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100" dirty="0"/>
              <a:t>Water sample point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66293ED3-7DA1-48AC-AAF4-FFF2DBF59C1B}"/>
              </a:ext>
            </a:extLst>
          </p:cNvPr>
          <p:cNvSpPr/>
          <p:nvPr/>
        </p:nvSpPr>
        <p:spPr>
          <a:xfrm>
            <a:off x="1369995" y="2650262"/>
            <a:ext cx="190109" cy="5355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10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FA4D1808-4217-4D85-8CC6-986E2A84689A}"/>
              </a:ext>
            </a:extLst>
          </p:cNvPr>
          <p:cNvSpPr txBox="1"/>
          <p:nvPr/>
        </p:nvSpPr>
        <p:spPr>
          <a:xfrm>
            <a:off x="8540336" y="1522310"/>
            <a:ext cx="77207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100" dirty="0"/>
              <a:t>Water sample point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7088161E-7346-44D3-8D78-2FAD7BCD76D9}"/>
              </a:ext>
            </a:extLst>
          </p:cNvPr>
          <p:cNvSpPr/>
          <p:nvPr/>
        </p:nvSpPr>
        <p:spPr>
          <a:xfrm rot="16200000">
            <a:off x="8831319" y="2163702"/>
            <a:ext cx="190109" cy="5355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100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9772EF59-48BE-434F-8936-C1E9AB0EF85D}"/>
              </a:ext>
            </a:extLst>
          </p:cNvPr>
          <p:cNvSpPr txBox="1"/>
          <p:nvPr/>
        </p:nvSpPr>
        <p:spPr>
          <a:xfrm>
            <a:off x="6168735" y="3403703"/>
            <a:ext cx="1722935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NZ" sz="1200" dirty="0"/>
              <a:t>IV     = Isolation valve</a:t>
            </a:r>
          </a:p>
          <a:p>
            <a:r>
              <a:rPr lang="en-NZ" sz="1200" dirty="0"/>
              <a:t>NRV = Non-return valve</a:t>
            </a:r>
          </a:p>
        </p:txBody>
      </p:sp>
      <p:sp>
        <p:nvSpPr>
          <p:cNvPr id="118" name="Multiplication Sign 117">
            <a:extLst>
              <a:ext uri="{FF2B5EF4-FFF2-40B4-BE49-F238E27FC236}">
                <a16:creationId xmlns:a16="http://schemas.microsoft.com/office/drawing/2014/main" id="{7E82B7C2-3998-41C9-B836-02DCA5DAE714}"/>
              </a:ext>
            </a:extLst>
          </p:cNvPr>
          <p:cNvSpPr/>
          <p:nvPr/>
        </p:nvSpPr>
        <p:spPr>
          <a:xfrm>
            <a:off x="4663811" y="2201484"/>
            <a:ext cx="153008" cy="154667"/>
          </a:xfrm>
          <a:prstGeom prst="mathMultiply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100" dirty="0"/>
          </a:p>
        </p:txBody>
      </p:sp>
      <p:sp>
        <p:nvSpPr>
          <p:cNvPr id="119" name="Multiplication Sign 118">
            <a:extLst>
              <a:ext uri="{FF2B5EF4-FFF2-40B4-BE49-F238E27FC236}">
                <a16:creationId xmlns:a16="http://schemas.microsoft.com/office/drawing/2014/main" id="{610D6302-38EE-45B6-A5D6-74A1D16C86A5}"/>
              </a:ext>
            </a:extLst>
          </p:cNvPr>
          <p:cNvSpPr/>
          <p:nvPr/>
        </p:nvSpPr>
        <p:spPr>
          <a:xfrm>
            <a:off x="5494019" y="2201484"/>
            <a:ext cx="153008" cy="154667"/>
          </a:xfrm>
          <a:prstGeom prst="mathMultiply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100" dirty="0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E1F36CDD-F6D3-4BC9-8F69-EAA948A6B7E9}"/>
              </a:ext>
            </a:extLst>
          </p:cNvPr>
          <p:cNvSpPr txBox="1"/>
          <p:nvPr/>
        </p:nvSpPr>
        <p:spPr>
          <a:xfrm>
            <a:off x="5422586" y="2000430"/>
            <a:ext cx="7289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100" dirty="0"/>
              <a:t>IV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49DDDBD1-854F-4713-B6A5-4FE6E9387284}"/>
              </a:ext>
            </a:extLst>
          </p:cNvPr>
          <p:cNvSpPr txBox="1"/>
          <p:nvPr/>
        </p:nvSpPr>
        <p:spPr>
          <a:xfrm>
            <a:off x="4610269" y="2000430"/>
            <a:ext cx="7289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100" dirty="0"/>
              <a:t>IV</a:t>
            </a: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E2354792-9BF6-47D2-9C82-C542C5F9825C}"/>
              </a:ext>
            </a:extLst>
          </p:cNvPr>
          <p:cNvSpPr/>
          <p:nvPr/>
        </p:nvSpPr>
        <p:spPr>
          <a:xfrm>
            <a:off x="8242392" y="2108249"/>
            <a:ext cx="345440" cy="325120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100" dirty="0"/>
          </a:p>
        </p:txBody>
      </p:sp>
      <p:sp>
        <p:nvSpPr>
          <p:cNvPr id="125" name="Isosceles Triangle 124">
            <a:extLst>
              <a:ext uri="{FF2B5EF4-FFF2-40B4-BE49-F238E27FC236}">
                <a16:creationId xmlns:a16="http://schemas.microsoft.com/office/drawing/2014/main" id="{EFCFB43A-6921-4CA8-B498-BE2AB6D6CDED}"/>
              </a:ext>
            </a:extLst>
          </p:cNvPr>
          <p:cNvSpPr/>
          <p:nvPr/>
        </p:nvSpPr>
        <p:spPr>
          <a:xfrm rot="5400000" flipH="1">
            <a:off x="8330465" y="2138924"/>
            <a:ext cx="232094" cy="264768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100"/>
          </a:p>
        </p:txBody>
      </p:sp>
      <p:sp>
        <p:nvSpPr>
          <p:cNvPr id="62" name="Flowchart: Magnetic Disk 61">
            <a:extLst>
              <a:ext uri="{FF2B5EF4-FFF2-40B4-BE49-F238E27FC236}">
                <a16:creationId xmlns:a16="http://schemas.microsoft.com/office/drawing/2014/main" id="{B2C46F87-E6A5-452A-9870-09ED45B7DCE0}"/>
              </a:ext>
            </a:extLst>
          </p:cNvPr>
          <p:cNvSpPr/>
          <p:nvPr/>
        </p:nvSpPr>
        <p:spPr>
          <a:xfrm>
            <a:off x="1881204" y="2011904"/>
            <a:ext cx="530027" cy="620581"/>
          </a:xfrm>
          <a:prstGeom prst="flowChartMagneticDisk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10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50E1846-4C27-4DF3-BC89-4503D025D532}"/>
              </a:ext>
            </a:extLst>
          </p:cNvPr>
          <p:cNvSpPr txBox="1"/>
          <p:nvPr/>
        </p:nvSpPr>
        <p:spPr>
          <a:xfrm>
            <a:off x="1555151" y="1575430"/>
            <a:ext cx="11821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100" dirty="0"/>
              <a:t>PE Untreated Tank (30,000 ℓ)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E977D9D-1147-43E0-B085-33B90029B43A}"/>
              </a:ext>
            </a:extLst>
          </p:cNvPr>
          <p:cNvSpPr txBox="1"/>
          <p:nvPr/>
        </p:nvSpPr>
        <p:spPr>
          <a:xfrm>
            <a:off x="7593593" y="1870344"/>
            <a:ext cx="15846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100" dirty="0"/>
              <a:t>Pump</a:t>
            </a:r>
          </a:p>
        </p:txBody>
      </p:sp>
      <p:sp>
        <p:nvSpPr>
          <p:cNvPr id="65" name="Flowchart: Magnetic Disk 64">
            <a:extLst>
              <a:ext uri="{FF2B5EF4-FFF2-40B4-BE49-F238E27FC236}">
                <a16:creationId xmlns:a16="http://schemas.microsoft.com/office/drawing/2014/main" id="{FE670E5C-8D2C-404E-B344-96B267340DC8}"/>
              </a:ext>
            </a:extLst>
          </p:cNvPr>
          <p:cNvSpPr/>
          <p:nvPr/>
        </p:nvSpPr>
        <p:spPr>
          <a:xfrm>
            <a:off x="8224548" y="2737979"/>
            <a:ext cx="320444" cy="463856"/>
          </a:xfrm>
          <a:prstGeom prst="flowChartMagneticDisk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66" name="TextBox 70">
            <a:extLst>
              <a:ext uri="{FF2B5EF4-FFF2-40B4-BE49-F238E27FC236}">
                <a16:creationId xmlns:a16="http://schemas.microsoft.com/office/drawing/2014/main" id="{AA4938A4-4578-4DD5-AB38-C18FA1ED633E}"/>
              </a:ext>
            </a:extLst>
          </p:cNvPr>
          <p:cNvSpPr txBox="1"/>
          <p:nvPr/>
        </p:nvSpPr>
        <p:spPr>
          <a:xfrm>
            <a:off x="8077959" y="3164670"/>
            <a:ext cx="7371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1200" dirty="0"/>
              <a:t>Pressure tank</a:t>
            </a:r>
          </a:p>
        </p:txBody>
      </p:sp>
      <p:sp>
        <p:nvSpPr>
          <p:cNvPr id="73" name="TextBox 74">
            <a:extLst>
              <a:ext uri="{FF2B5EF4-FFF2-40B4-BE49-F238E27FC236}">
                <a16:creationId xmlns:a16="http://schemas.microsoft.com/office/drawing/2014/main" id="{2B68ECF0-5486-4A3B-B8EF-F39DB411015F}"/>
              </a:ext>
            </a:extLst>
          </p:cNvPr>
          <p:cNvSpPr txBox="1"/>
          <p:nvPr/>
        </p:nvSpPr>
        <p:spPr>
          <a:xfrm>
            <a:off x="8101303" y="2850412"/>
            <a:ext cx="584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NZ" sz="16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8 ℓ</a:t>
            </a:r>
            <a:endParaRPr lang="en-NZ" sz="1600" dirty="0"/>
          </a:p>
        </p:txBody>
      </p:sp>
      <p:sp>
        <p:nvSpPr>
          <p:cNvPr id="76" name="Isosceles Triangle 75">
            <a:extLst>
              <a:ext uri="{FF2B5EF4-FFF2-40B4-BE49-F238E27FC236}">
                <a16:creationId xmlns:a16="http://schemas.microsoft.com/office/drawing/2014/main" id="{FA351491-1037-4776-B7C5-791BEB5F5056}"/>
              </a:ext>
            </a:extLst>
          </p:cNvPr>
          <p:cNvSpPr>
            <a:spLocks noChangeAspect="1"/>
          </p:cNvSpPr>
          <p:nvPr/>
        </p:nvSpPr>
        <p:spPr>
          <a:xfrm rot="10800000" flipH="1">
            <a:off x="5958615" y="1614661"/>
            <a:ext cx="161714" cy="184480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100"/>
          </a:p>
        </p:txBody>
      </p:sp>
      <p:sp>
        <p:nvSpPr>
          <p:cNvPr id="78" name="Flowchart: Magnetic Disk 77">
            <a:extLst>
              <a:ext uri="{FF2B5EF4-FFF2-40B4-BE49-F238E27FC236}">
                <a16:creationId xmlns:a16="http://schemas.microsoft.com/office/drawing/2014/main" id="{917F0365-743A-4E45-B998-7228CE959266}"/>
              </a:ext>
            </a:extLst>
          </p:cNvPr>
          <p:cNvSpPr>
            <a:spLocks noChangeAspect="1"/>
          </p:cNvSpPr>
          <p:nvPr/>
        </p:nvSpPr>
        <p:spPr>
          <a:xfrm>
            <a:off x="5955567" y="1086253"/>
            <a:ext cx="160222" cy="231928"/>
          </a:xfrm>
          <a:prstGeom prst="flowChartMagneticDisk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NZ"/>
          </a:p>
        </p:txBody>
      </p:sp>
      <p:sp>
        <p:nvSpPr>
          <p:cNvPr id="79" name="TextBox 70">
            <a:extLst>
              <a:ext uri="{FF2B5EF4-FFF2-40B4-BE49-F238E27FC236}">
                <a16:creationId xmlns:a16="http://schemas.microsoft.com/office/drawing/2014/main" id="{884E0146-612F-44B1-A614-831468E819B0}"/>
              </a:ext>
            </a:extLst>
          </p:cNvPr>
          <p:cNvSpPr txBox="1"/>
          <p:nvPr/>
        </p:nvSpPr>
        <p:spPr>
          <a:xfrm>
            <a:off x="6081105" y="812616"/>
            <a:ext cx="10349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1000" dirty="0"/>
              <a:t>Chlorine chemical container &amp; dosing pump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7CBEEA50-DB14-404E-A304-66BDA43A250A}"/>
              </a:ext>
            </a:extLst>
          </p:cNvPr>
          <p:cNvSpPr txBox="1"/>
          <p:nvPr/>
        </p:nvSpPr>
        <p:spPr>
          <a:xfrm>
            <a:off x="832536" y="4122706"/>
            <a:ext cx="15441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100" dirty="0"/>
              <a:t>Surface Water Intake</a:t>
            </a:r>
          </a:p>
        </p:txBody>
      </p:sp>
      <p:sp>
        <p:nvSpPr>
          <p:cNvPr id="6" name="Flowchart: Magnetic Disk 5">
            <a:extLst>
              <a:ext uri="{FF2B5EF4-FFF2-40B4-BE49-F238E27FC236}">
                <a16:creationId xmlns:a16="http://schemas.microsoft.com/office/drawing/2014/main" id="{EA5C85BD-1694-362D-1113-D2285225E1C1}"/>
              </a:ext>
            </a:extLst>
          </p:cNvPr>
          <p:cNvSpPr/>
          <p:nvPr/>
        </p:nvSpPr>
        <p:spPr>
          <a:xfrm>
            <a:off x="7024068" y="2015896"/>
            <a:ext cx="530027" cy="620581"/>
          </a:xfrm>
          <a:prstGeom prst="flowChartMagneticDisk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1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54EEE5-742D-8BC8-8CC7-C2E89903B9F0}"/>
              </a:ext>
            </a:extLst>
          </p:cNvPr>
          <p:cNvSpPr txBox="1"/>
          <p:nvPr/>
        </p:nvSpPr>
        <p:spPr>
          <a:xfrm>
            <a:off x="6698015" y="1579422"/>
            <a:ext cx="11821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1100" dirty="0"/>
              <a:t>PE Treated Tank (10,000 ℓ)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FEBF82-6955-0B44-3DD6-FE1E6B03C3D1}"/>
              </a:ext>
            </a:extLst>
          </p:cNvPr>
          <p:cNvSpPr txBox="1"/>
          <p:nvPr/>
        </p:nvSpPr>
        <p:spPr>
          <a:xfrm>
            <a:off x="7774868" y="2017207"/>
            <a:ext cx="53308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100" dirty="0"/>
              <a:t>NRV</a:t>
            </a:r>
          </a:p>
        </p:txBody>
      </p:sp>
      <p:sp>
        <p:nvSpPr>
          <p:cNvPr id="10" name="Multiplication Sign 9">
            <a:extLst>
              <a:ext uri="{FF2B5EF4-FFF2-40B4-BE49-F238E27FC236}">
                <a16:creationId xmlns:a16="http://schemas.microsoft.com/office/drawing/2014/main" id="{C473F3EC-F578-3175-0502-413AD5CE4953}"/>
              </a:ext>
            </a:extLst>
          </p:cNvPr>
          <p:cNvSpPr/>
          <p:nvPr/>
        </p:nvSpPr>
        <p:spPr>
          <a:xfrm>
            <a:off x="7613690" y="2211292"/>
            <a:ext cx="153008" cy="154667"/>
          </a:xfrm>
          <a:prstGeom prst="mathMultiply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1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C30A9C-6F44-8DE9-7BAC-A4F79382B46A}"/>
              </a:ext>
            </a:extLst>
          </p:cNvPr>
          <p:cNvSpPr txBox="1"/>
          <p:nvPr/>
        </p:nvSpPr>
        <p:spPr>
          <a:xfrm>
            <a:off x="7542538" y="2011759"/>
            <a:ext cx="7289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100" dirty="0"/>
              <a:t>IV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200431F-EC89-45D2-EF32-44F4343BFEDD}"/>
              </a:ext>
            </a:extLst>
          </p:cNvPr>
          <p:cNvSpPr/>
          <p:nvPr/>
        </p:nvSpPr>
        <p:spPr>
          <a:xfrm>
            <a:off x="7913356" y="2222793"/>
            <a:ext cx="132080" cy="12548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100"/>
          </a:p>
        </p:txBody>
      </p:sp>
      <p:sp>
        <p:nvSpPr>
          <p:cNvPr id="13" name="Multiplication Sign 12">
            <a:extLst>
              <a:ext uri="{FF2B5EF4-FFF2-40B4-BE49-F238E27FC236}">
                <a16:creationId xmlns:a16="http://schemas.microsoft.com/office/drawing/2014/main" id="{C5F2DAB7-4B11-AB18-3C2A-C20E43C8B4E7}"/>
              </a:ext>
            </a:extLst>
          </p:cNvPr>
          <p:cNvSpPr/>
          <p:nvPr/>
        </p:nvSpPr>
        <p:spPr>
          <a:xfrm>
            <a:off x="9101732" y="2209503"/>
            <a:ext cx="153008" cy="154667"/>
          </a:xfrm>
          <a:prstGeom prst="mathMultiply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sz="11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DD80EBF-A034-DABA-13D3-822A47786961}"/>
              </a:ext>
            </a:extLst>
          </p:cNvPr>
          <p:cNvSpPr txBox="1"/>
          <p:nvPr/>
        </p:nvSpPr>
        <p:spPr>
          <a:xfrm>
            <a:off x="9030580" y="2009970"/>
            <a:ext cx="7289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100" dirty="0"/>
              <a:t>IV</a:t>
            </a:r>
          </a:p>
        </p:txBody>
      </p:sp>
    </p:spTree>
    <p:extLst>
      <p:ext uri="{BB962C8B-B14F-4D97-AF65-F5344CB8AC3E}">
        <p14:creationId xmlns:p14="http://schemas.microsoft.com/office/powerpoint/2010/main" val="39108811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D0262DF6ADF79458F922D98B58A0BF7" ma:contentTypeVersion="17" ma:contentTypeDescription="Create a new document." ma:contentTypeScope="" ma:versionID="4c578b3a0f5f90ad1bc7e64a939fa62c">
  <xsd:schema xmlns:xsd="http://www.w3.org/2001/XMLSchema" xmlns:xs="http://www.w3.org/2001/XMLSchema" xmlns:p="http://schemas.microsoft.com/office/2006/metadata/properties" xmlns:ns1="http://schemas.microsoft.com/sharepoint/v3" xmlns:ns2="4678361d-7fd8-4b17-9e46-41c07a1bde3f" xmlns:ns3="85e56070-bbb2-4e44-814c-f85c0ae63fe6" targetNamespace="http://schemas.microsoft.com/office/2006/metadata/properties" ma:root="true" ma:fieldsID="3f113dc831b43717af208698ebacd6ce" ns1:_="" ns2:_="" ns3:_="">
    <xsd:import namespace="http://schemas.microsoft.com/sharepoint/v3"/>
    <xsd:import namespace="4678361d-7fd8-4b17-9e46-41c07a1bde3f"/>
    <xsd:import namespace="85e56070-bbb2-4e44-814c-f85c0ae63fe6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1:_ip_UnifiedCompliancePolicyProperties" minOccurs="0"/>
                <xsd:element ref="ns1:_ip_UnifiedCompliancePolicyUIAction" minOccurs="0"/>
                <xsd:element ref="ns3:lcf76f155ced4ddcb4097134ff3c332f" minOccurs="0"/>
                <xsd:element ref="ns3:MediaServiceOCR" minOccurs="0"/>
                <xsd:element ref="ns3:MediaServiceLocation" minOccurs="0"/>
                <xsd:element ref="ns3:ReviewStatu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78361d-7fd8-4b17-9e46-41c07a1bde3f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e56070-bbb2-4e44-814c-f85c0ae63f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be7a66c-04a3-4463-8f17-244784dbc56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ReviewStatus" ma:index="25" nillable="true" ma:displayName="Review Status" ma:format="Dropdown" ma:internalName="ReviewStatus">
      <xsd:simpleType>
        <xsd:union memberTypes="dms:Text">
          <xsd:simpleType>
            <xsd:restriction base="dms:Choice">
              <xsd:enumeration value="Draft"/>
              <xsd:enumeration value="Ready for Ellen Review"/>
              <xsd:enumeration value="In review (Ellen)"/>
              <xsd:enumeration value="Ready for Final SME Review"/>
              <xsd:enumeration value="In Review (SME)"/>
              <xsd:enumeration value="Finalised"/>
              <xsd:enumeration value="Superseded"/>
            </xsd:restriction>
          </xsd:simpleType>
        </xsd:union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5e56070-bbb2-4e44-814c-f85c0ae63fe6">
      <Terms xmlns="http://schemas.microsoft.com/office/infopath/2007/PartnerControls"/>
    </lcf76f155ced4ddcb4097134ff3c332f>
    <_ip_UnifiedCompliancePolicyUIAction xmlns="http://schemas.microsoft.com/sharepoint/v3" xsi:nil="true"/>
    <ReviewStatus xmlns="85e56070-bbb2-4e44-814c-f85c0ae63fe6" xsi:nil="true"/>
    <_ip_UnifiedCompliancePolicyProperties xmlns="http://schemas.microsoft.com/sharepoint/v3" xsi:nil="true"/>
    <_dlc_DocId xmlns="4678361d-7fd8-4b17-9e46-41c07a1bde3f">MoEd-46283362-12908</_dlc_DocId>
    <_dlc_DocIdUrl xmlns="4678361d-7fd8-4b17-9e46-41c07a1bde3f">
      <Url>https://educationgovtnz.sharepoint.com/sites/MoEOfficeoftheCESchoolProperty-Entity/_layouts/15/DocIdRedir.aspx?ID=MoEd-46283362-12908</Url>
      <Description>MoEd-46283362-12908</Description>
    </_dlc_DocIdUrl>
  </documentManagement>
</p:properties>
</file>

<file path=customXml/item5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F1C9761A-E132-4F99-B4A6-C1AE01F37191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389A798E-277E-47A6-B188-F91C62A30EED}"/>
</file>

<file path=customXml/itemProps3.xml><?xml version="1.0" encoding="utf-8"?>
<ds:datastoreItem xmlns:ds="http://schemas.openxmlformats.org/officeDocument/2006/customXml" ds:itemID="{676DB9EE-8651-44FC-9AE5-497BCE779ADD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0B5DE40F-7104-4F8E-90F8-A0B9A91AB70E}">
  <ds:schemaRefs>
    <ds:schemaRef ds:uri="http://www.w3.org/XML/1998/namespace"/>
    <ds:schemaRef ds:uri="http://schemas.microsoft.com/office/2006/metadata/properties"/>
    <ds:schemaRef ds:uri="340a082d-28c9-4b3e-b0b3-2a1c41beb6ec"/>
    <ds:schemaRef ds:uri="http://schemas.openxmlformats.org/package/2006/metadata/core-properties"/>
    <ds:schemaRef ds:uri="http://purl.org/dc/terms/"/>
    <ds:schemaRef ds:uri="http://purl.org/dc/elements/1.1/"/>
    <ds:schemaRef ds:uri="http://purl.org/dc/dcmitype/"/>
    <ds:schemaRef ds:uri="http://schemas.microsoft.com/office/infopath/2007/PartnerControls"/>
    <ds:schemaRef ds:uri="http://schemas.microsoft.com/sharepoint/v3"/>
    <ds:schemaRef ds:uri="http://schemas.microsoft.com/office/2006/documentManagement/types"/>
    <ds:schemaRef ds:uri="9bc8cd6f-cad6-400e-b156-122dfe052b69"/>
  </ds:schemaRefs>
</ds:datastoreItem>
</file>

<file path=customXml/itemProps5.xml><?xml version="1.0" encoding="utf-8"?>
<ds:datastoreItem xmlns:ds="http://schemas.openxmlformats.org/officeDocument/2006/customXml" ds:itemID="{4E750DF7-CC85-40D3-825A-204FB770AE0F}"/>
</file>

<file path=docMetadata/LabelInfo.xml><?xml version="1.0" encoding="utf-8"?>
<clbl:labelList xmlns:clbl="http://schemas.microsoft.com/office/2020/mipLabelMetadata">
  <clbl:label id="{3d234255-e20f-4205-88a5-9658a402999b}" enabled="0" method="" siteId="{3d234255-e20f-4205-88a5-9658a402999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6838</TotalTime>
  <Words>460</Words>
  <Application>Microsoft Office PowerPoint</Application>
  <PresentationFormat>Widescreen</PresentationFormat>
  <Paragraphs>152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Water treatment process schematic – surface water example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 treatment process schematic</dc:title>
  <dc:creator>Boersema, Sadie</dc:creator>
  <cp:lastModifiedBy>Dylan Frost</cp:lastModifiedBy>
  <cp:revision>85</cp:revision>
  <dcterms:created xsi:type="dcterms:W3CDTF">2022-02-03T04:01:52Z</dcterms:created>
  <dcterms:modified xsi:type="dcterms:W3CDTF">2024-07-01T05:17:28Z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0x0101008D0262DF6ADF79458F922D98B58A0BF7</vt:lpwstr>
  </property>
  <property fmtid="{D5CDD505-2E9C-101B-9397-08002B2CF9AE}" pid="3" name="Document_Type">
    <vt:lpwstr/>
  </property>
  <property fmtid="{D5CDD505-2E9C-101B-9397-08002B2CF9AE}" pid="4" name="Client_Name">
    <vt:lpwstr>2;#Ministry of Education|be0c63ad-8870-4eb5-8be9-967891f6e4e9</vt:lpwstr>
  </property>
  <property fmtid="{D5CDD505-2E9C-101B-9397-08002B2CF9AE}" pid="5" name="Opus_Office">
    <vt:lpwstr>1;#Christchurch|b0913b12-56e4-49f6-9ba4-3f752a512122</vt:lpwstr>
  </property>
  <property fmtid="{D5CDD505-2E9C-101B-9397-08002B2CF9AE}" pid="6" name="MediaServiceImageTags">
    <vt:lpwstr/>
  </property>
  <property fmtid="{D5CDD505-2E9C-101B-9397-08002B2CF9AE}" pid="7" name="Document_Status">
    <vt:lpwstr/>
  </property>
  <property fmtid="{D5CDD505-2E9C-101B-9397-08002B2CF9AE}" pid="8" name="_dlc_DocIdItemGuid">
    <vt:lpwstr>ec1da0b6-e820-46cb-8777-de9141544add</vt:lpwstr>
  </property>
</Properties>
</file>